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58" r:id="rId6"/>
    <p:sldId id="263" r:id="rId7"/>
    <p:sldId id="262" r:id="rId8"/>
    <p:sldId id="259" r:id="rId9"/>
    <p:sldId id="266" r:id="rId10"/>
    <p:sldId id="268" r:id="rId11"/>
    <p:sldId id="260" r:id="rId12"/>
    <p:sldId id="267" r:id="rId13"/>
    <p:sldId id="264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35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264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24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96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614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63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376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00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68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63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5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376D-4650-4139-8976-B3DAEACC01D5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97EA-4C9B-4B92-8D7D-76D97BC4C3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566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026367" y="1652037"/>
            <a:ext cx="10058401" cy="3759718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''ארץ ישראל שלי יפה וגם פורחת''</a:t>
            </a:r>
            <a:b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b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70שנה לישראל: בנושא ישובים בישראל</a:t>
            </a:r>
            <a:b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b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b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he-I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מגישים:אנ'גלי ומאור</a:t>
            </a:r>
          </a:p>
        </p:txBody>
      </p:sp>
    </p:spTree>
    <p:extLst>
      <p:ext uri="{BB962C8B-B14F-4D97-AF65-F5344CB8AC3E}">
        <p14:creationId xmlns:p14="http://schemas.microsoft.com/office/powerpoint/2010/main" val="379692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615" y="2980706"/>
            <a:ext cx="753924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>
                <a:solidFill>
                  <a:srgbClr val="002060"/>
                </a:solidFill>
              </a:rPr>
              <a:t>נכון מאוד תשובה יפה !!</a:t>
            </a:r>
          </a:p>
        </p:txBody>
      </p:sp>
      <p:sp>
        <p:nvSpPr>
          <p:cNvPr id="2" name="לחצן פעולה: קדימה או הבא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101EF2D-E070-4D7A-96B5-0C7E2278F4C6}"/>
              </a:ext>
            </a:extLst>
          </p:cNvPr>
          <p:cNvSpPr/>
          <p:nvPr/>
        </p:nvSpPr>
        <p:spPr>
          <a:xfrm>
            <a:off x="7666892" y="4797083"/>
            <a:ext cx="2307102" cy="17021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74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6705" y="2311553"/>
            <a:ext cx="319670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rgbClr val="002060"/>
                </a:solidFill>
              </a:rPr>
              <a:t>מהו שם הישוב 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6586" y="6135517"/>
            <a:ext cx="7825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בת ים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34" y="3146961"/>
            <a:ext cx="2104839" cy="140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12" y="4495951"/>
            <a:ext cx="1379764" cy="112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2772" y="3849740"/>
            <a:ext cx="159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סיומת </a:t>
            </a:r>
            <a:r>
              <a:rPr lang="he-IL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ית</a:t>
            </a:r>
            <a:r>
              <a:rPr lang="he-IL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12" y="5387926"/>
            <a:ext cx="1899128" cy="12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hlinkClick r:id="rId6" action="ppaction://hlinksldjump"/>
          </p:cNvPr>
          <p:cNvSpPr/>
          <p:nvPr/>
        </p:nvSpPr>
        <p:spPr>
          <a:xfrm>
            <a:off x="1587204" y="4704726"/>
            <a:ext cx="15241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כפר סבא </a:t>
            </a:r>
          </a:p>
        </p:txBody>
      </p:sp>
      <p:sp>
        <p:nvSpPr>
          <p:cNvPr id="9" name="מלבן 8">
            <a:hlinkClick r:id="rId7" action="ppaction://hlinksldjump"/>
          </p:cNvPr>
          <p:cNvSpPr/>
          <p:nvPr/>
        </p:nvSpPr>
        <p:spPr>
          <a:xfrm>
            <a:off x="1587204" y="5862983"/>
            <a:ext cx="14211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קריית ים </a:t>
            </a:r>
          </a:p>
        </p:txBody>
      </p:sp>
    </p:spTree>
    <p:extLst>
      <p:ext uri="{BB962C8B-B14F-4D97-AF65-F5344CB8AC3E}">
        <p14:creationId xmlns:p14="http://schemas.microsoft.com/office/powerpoint/2010/main" val="287948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1672" y="2493956"/>
            <a:ext cx="411523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dirty="0">
                <a:solidFill>
                  <a:srgbClr val="002060"/>
                </a:solidFill>
              </a:rPr>
              <a:t>לא נכון 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AD8503E-99F3-4E46-AF5B-0766B7853DA5}"/>
              </a:ext>
            </a:extLst>
          </p:cNvPr>
          <p:cNvSpPr/>
          <p:nvPr/>
        </p:nvSpPr>
        <p:spPr>
          <a:xfrm>
            <a:off x="1406769" y="4684542"/>
            <a:ext cx="2841674" cy="16037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92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615" y="2980706"/>
            <a:ext cx="753924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>
                <a:solidFill>
                  <a:srgbClr val="002060"/>
                </a:solidFill>
              </a:rPr>
              <a:t>נכון מאוד תשובה יפה !!</a:t>
            </a:r>
          </a:p>
        </p:txBody>
      </p:sp>
    </p:spTree>
    <p:extLst>
      <p:ext uri="{BB962C8B-B14F-4D97-AF65-F5344CB8AC3E}">
        <p14:creationId xmlns:p14="http://schemas.microsoft.com/office/powerpoint/2010/main" val="49067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hlinkClick r:id="rId3" action="ppaction://hlinksldjump"/>
            <a:extLst>
              <a:ext uri="{FF2B5EF4-FFF2-40B4-BE49-F238E27FC236}">
                <a16:creationId xmlns:a16="http://schemas.microsoft.com/office/drawing/2014/main" id="{BE46BCE2-9CF3-45F3-8385-169DD0446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97" y="5889024"/>
            <a:ext cx="1292464" cy="664522"/>
          </a:xfrm>
          <a:prstGeom prst="rect">
            <a:avLst/>
          </a:prstGeom>
        </p:spPr>
      </p:pic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1604865" y="5008667"/>
            <a:ext cx="1278293" cy="653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אשקלון</a:t>
            </a:r>
          </a:p>
        </p:txBody>
      </p:sp>
      <p:pic>
        <p:nvPicPr>
          <p:cNvPr id="7" name="תמונה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94" y="5914584"/>
            <a:ext cx="1292464" cy="664522"/>
          </a:xfrm>
          <a:prstGeom prst="rect">
            <a:avLst/>
          </a:prstGeom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1772528" y="6062179"/>
            <a:ext cx="9840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אשדוד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 flipH="1">
            <a:off x="108260" y="6036619"/>
            <a:ext cx="107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אילת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38" y="2467470"/>
            <a:ext cx="23526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016" y="4177833"/>
            <a:ext cx="1003291" cy="7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66" y="4986685"/>
            <a:ext cx="1391790" cy="17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5115" y="1456168"/>
            <a:ext cx="260359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מהו שם הישוב ?</a:t>
            </a:r>
          </a:p>
        </p:txBody>
      </p:sp>
    </p:spTree>
    <p:extLst>
      <p:ext uri="{BB962C8B-B14F-4D97-AF65-F5344CB8AC3E}">
        <p14:creationId xmlns:p14="http://schemas.microsoft.com/office/powerpoint/2010/main" val="324002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1324039"/>
            <a:ext cx="5880136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600" b="1" dirty="0">
                <a:solidFill>
                  <a:srgbClr val="002060"/>
                </a:solidFill>
              </a:rPr>
              <a:t>לא נכון 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0FE7E-30B5-4C65-BC16-9A9C24D912F3}"/>
              </a:ext>
            </a:extLst>
          </p:cNvPr>
          <p:cNvSpPr/>
          <p:nvPr/>
        </p:nvSpPr>
        <p:spPr>
          <a:xfrm>
            <a:off x="4140590" y="3429000"/>
            <a:ext cx="1955410" cy="153337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4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615" y="2980706"/>
            <a:ext cx="753924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>
                <a:solidFill>
                  <a:srgbClr val="002060"/>
                </a:solidFill>
              </a:rPr>
              <a:t>נכון מאוד תשובה יפה !!</a:t>
            </a:r>
          </a:p>
        </p:txBody>
      </p:sp>
      <p:sp>
        <p:nvSpPr>
          <p:cNvPr id="2" name="לחצן פעולה: קדימה או הבא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0C5514-AC84-41C6-A91F-CA269D7C63D9}"/>
              </a:ext>
            </a:extLst>
          </p:cNvPr>
          <p:cNvSpPr/>
          <p:nvPr/>
        </p:nvSpPr>
        <p:spPr>
          <a:xfrm>
            <a:off x="225083" y="4853354"/>
            <a:ext cx="2349305" cy="18569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81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1604865" y="4963885"/>
            <a:ext cx="1278293" cy="653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נשר</a:t>
            </a:r>
          </a:p>
        </p:txBody>
      </p:sp>
      <p:pic>
        <p:nvPicPr>
          <p:cNvPr id="7" name="תמונה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94" y="5914584"/>
            <a:ext cx="1292464" cy="664522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435466" y="6062179"/>
            <a:ext cx="14476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נהריה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14" y="3804242"/>
            <a:ext cx="2657780" cy="19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2174" y="2464767"/>
            <a:ext cx="357982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</a:rPr>
              <a:t>מהו שם הישוב ??</a:t>
            </a:r>
          </a:p>
        </p:txBody>
      </p:sp>
      <p:pic>
        <p:nvPicPr>
          <p:cNvPr id="8" name="תמונה 7">
            <a:hlinkClick r:id="rId4" action="ppaction://hlinksldjump"/>
            <a:extLst>
              <a:ext uri="{FF2B5EF4-FFF2-40B4-BE49-F238E27FC236}">
                <a16:creationId xmlns:a16="http://schemas.microsoft.com/office/drawing/2014/main" id="{D804A677-A6A6-4C74-9BF7-9C78AB11D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41" y="5914584"/>
            <a:ext cx="1292464" cy="664522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 flipH="1">
            <a:off x="116278" y="6062179"/>
            <a:ext cx="13191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  קצרין </a:t>
            </a:r>
          </a:p>
        </p:txBody>
      </p:sp>
    </p:spTree>
    <p:extLst>
      <p:ext uri="{BB962C8B-B14F-4D97-AF65-F5344CB8AC3E}">
        <p14:creationId xmlns:p14="http://schemas.microsoft.com/office/powerpoint/2010/main" val="205422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7770" y="2128196"/>
            <a:ext cx="508504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dirty="0">
                <a:solidFill>
                  <a:srgbClr val="002060"/>
                </a:solidFill>
              </a:rPr>
              <a:t>לא נכון 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2D3EA9-7378-492F-A17A-D43AD3CCED6C}"/>
              </a:ext>
            </a:extLst>
          </p:cNvPr>
          <p:cNvSpPr/>
          <p:nvPr/>
        </p:nvSpPr>
        <p:spPr>
          <a:xfrm>
            <a:off x="1772529" y="4825218"/>
            <a:ext cx="2560320" cy="17584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27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615" y="2980706"/>
            <a:ext cx="753924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>
                <a:solidFill>
                  <a:srgbClr val="002060"/>
                </a:solidFill>
              </a:rPr>
              <a:t>נכון מאוד תשובה יפה !!</a:t>
            </a:r>
          </a:p>
        </p:txBody>
      </p:sp>
      <p:sp>
        <p:nvSpPr>
          <p:cNvPr id="2" name="לחצן פעולה: קדימה או הבא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E242671-9DB0-46E0-9F0B-BAEAECA43183}"/>
              </a:ext>
            </a:extLst>
          </p:cNvPr>
          <p:cNvSpPr/>
          <p:nvPr/>
        </p:nvSpPr>
        <p:spPr>
          <a:xfrm>
            <a:off x="9172135" y="5050302"/>
            <a:ext cx="2236763" cy="15615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384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1711742" y="4922320"/>
            <a:ext cx="1278293" cy="653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אריאל</a:t>
            </a:r>
            <a:r>
              <a:rPr lang="he-IL" dirty="0"/>
              <a:t> </a:t>
            </a:r>
          </a:p>
        </p:txBody>
      </p:sp>
      <p:pic>
        <p:nvPicPr>
          <p:cNvPr id="7" name="תמונה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94" y="5914584"/>
            <a:ext cx="1292464" cy="664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6968" y="2295043"/>
            <a:ext cx="24416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</a:rPr>
              <a:t>מהו שם הישוב ??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54" y="3278017"/>
            <a:ext cx="1752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1834411" y="6062179"/>
            <a:ext cx="8050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בת ים </a:t>
            </a:r>
          </a:p>
        </p:txBody>
      </p:sp>
    </p:spTree>
    <p:extLst>
      <p:ext uri="{BB962C8B-B14F-4D97-AF65-F5344CB8AC3E}">
        <p14:creationId xmlns:p14="http://schemas.microsoft.com/office/powerpoint/2010/main" val="220889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1672" y="2493956"/>
            <a:ext cx="411523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dirty="0"/>
              <a:t>לא נכון 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31B7F60-5B00-4938-A2D8-10A6F0B9B2BA}"/>
              </a:ext>
            </a:extLst>
          </p:cNvPr>
          <p:cNvSpPr/>
          <p:nvPr/>
        </p:nvSpPr>
        <p:spPr>
          <a:xfrm>
            <a:off x="2194560" y="5106572"/>
            <a:ext cx="2278966" cy="15193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40954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78</Words>
  <Application>Microsoft Office PowerPoint</Application>
  <PresentationFormat>מסך רחב</PresentationFormat>
  <Paragraphs>25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ערכת נושא Office</vt:lpstr>
      <vt:lpstr>''ארץ ישראל שלי יפה וגם פורחת''  70שנה לישראל: בנושא ישובים בישראל   מגישים:אנ'גלי ומאור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''ארץ ישראל שלי יפה וגם פורחת''  חידוןלמדינת ישראל70 שנה בנושא ישובים בישראל   מגישים:אנ'גלי ומאור</dc:title>
  <dc:creator>User</dc:creator>
  <cp:lastModifiedBy>ליאת</cp:lastModifiedBy>
  <cp:revision>10</cp:revision>
  <dcterms:created xsi:type="dcterms:W3CDTF">2017-12-27T06:34:46Z</dcterms:created>
  <dcterms:modified xsi:type="dcterms:W3CDTF">2018-01-03T21:28:38Z</dcterms:modified>
</cp:coreProperties>
</file>