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0" r:id="rId6"/>
    <p:sldId id="261" r:id="rId7"/>
    <p:sldId id="271" r:id="rId8"/>
    <p:sldId id="263" r:id="rId9"/>
    <p:sldId id="272" r:id="rId10"/>
    <p:sldId id="264" r:id="rId11"/>
    <p:sldId id="273" r:id="rId12"/>
    <p:sldId id="267" r:id="rId13"/>
    <p:sldId id="274" r:id="rId14"/>
    <p:sldId id="268" r:id="rId15"/>
    <p:sldId id="275" r:id="rId16"/>
    <p:sldId id="269" r:id="rId17"/>
    <p:sldId id="276" r:id="rId18"/>
    <p:sldId id="277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0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86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92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341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57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226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158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46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404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06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378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0E842B-4BD0-4912-8C45-4FAA3764B771}" type="datetimeFigureOut">
              <a:rPr lang="he-IL" smtClean="0"/>
              <a:t>כ"ז/חשון/תשע"ז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0274457-1D6F-4424-BACC-5DF26F851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21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בטיחות בדרכים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כתבה סיון צור</a:t>
            </a:r>
          </a:p>
          <a:p>
            <a:r>
              <a:rPr lang="he-IL" dirty="0" smtClean="0"/>
              <a:t>חברת טלרום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0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68231" y="483476"/>
            <a:ext cx="674764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יש לחגור חגורת בטיחות </a:t>
            </a:r>
            <a:r>
              <a:rPr lang="he-IL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בעת 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הנסיעה במכונית?</a:t>
            </a:r>
            <a:b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83429" y="1839836"/>
            <a:ext cx="8243642" cy="261605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e-IL" sz="1800" b="1" dirty="0"/>
              <a:t> </a:t>
            </a:r>
            <a:endParaRPr lang="en-US" sz="1800" dirty="0"/>
          </a:p>
          <a:p>
            <a:pPr marL="45720" indent="0">
              <a:buNone/>
            </a:pPr>
            <a:r>
              <a:rPr lang="he-IL" sz="1800" dirty="0"/>
              <a:t>א. </a:t>
            </a:r>
            <a:r>
              <a:rPr lang="he-IL" sz="1800" dirty="0" smtClean="0"/>
              <a:t>   </a:t>
            </a:r>
            <a:r>
              <a:rPr lang="he-IL" sz="2400" dirty="0" smtClean="0">
                <a:hlinkClick r:id="rId2" action="ppaction://hlinksldjump"/>
              </a:rPr>
              <a:t>כן </a:t>
            </a:r>
            <a:r>
              <a:rPr lang="he-IL" sz="2400" dirty="0">
                <a:hlinkClick r:id="rId2" action="ppaction://hlinksldjump"/>
              </a:rPr>
              <a:t>, אבל רק כשיוצאים לנסיעות ארוכות</a:t>
            </a:r>
            <a:r>
              <a:rPr lang="he-IL" sz="2400" dirty="0" smtClean="0">
                <a:hlinkClick r:id="rId2" action="ppaction://hlinksldjump"/>
              </a:rPr>
              <a:t>.</a:t>
            </a:r>
            <a:endParaRPr lang="he-IL" sz="2400" dirty="0" smtClean="0"/>
          </a:p>
          <a:p>
            <a:pPr marL="45720" indent="0">
              <a:buNone/>
            </a:pPr>
            <a:r>
              <a:rPr lang="he-IL" sz="2400" dirty="0" smtClean="0"/>
              <a:t>ב</a:t>
            </a:r>
            <a:r>
              <a:rPr lang="he-IL" sz="2400" dirty="0"/>
              <a:t>. </a:t>
            </a:r>
            <a:r>
              <a:rPr lang="he-IL" sz="2400" dirty="0" smtClean="0"/>
              <a:t>  </a:t>
            </a:r>
            <a:r>
              <a:rPr lang="he-IL" sz="2400" dirty="0" smtClean="0">
                <a:hlinkClick r:id="rId3" action="ppaction://hlinksldjump"/>
              </a:rPr>
              <a:t>כן. יש </a:t>
            </a:r>
            <a:r>
              <a:rPr lang="he-IL" sz="2400" dirty="0">
                <a:hlinkClick r:id="rId3" action="ppaction://hlinksldjump"/>
              </a:rPr>
              <a:t>לחגור תמיד חגורת בטיחות</a:t>
            </a:r>
            <a:r>
              <a:rPr lang="he-IL" sz="2400" dirty="0" smtClean="0">
                <a:hlinkClick r:id="rId3" action="ppaction://hlinksldjump"/>
              </a:rPr>
              <a:t>, גם </a:t>
            </a:r>
            <a:r>
              <a:rPr lang="he-IL" sz="2400" dirty="0">
                <a:hlinkClick r:id="rId3" action="ppaction://hlinksldjump"/>
              </a:rPr>
              <a:t>בנסיעות בתוך העיר </a:t>
            </a:r>
            <a:r>
              <a:rPr lang="he-IL" sz="2400" dirty="0" smtClean="0">
                <a:hlinkClick r:id="rId3" action="ppaction://hlinksldjump"/>
              </a:rPr>
              <a:t>.</a:t>
            </a:r>
            <a:endParaRPr lang="he-IL" sz="2400" dirty="0" smtClean="0"/>
          </a:p>
          <a:p>
            <a:pPr marL="45720" indent="0">
              <a:buNone/>
            </a:pPr>
            <a:r>
              <a:rPr lang="he-IL" sz="2400" dirty="0" smtClean="0"/>
              <a:t>ג.  </a:t>
            </a:r>
            <a:r>
              <a:rPr lang="he-IL" sz="2400" dirty="0" smtClean="0">
                <a:hlinkClick r:id="rId2" action="ppaction://hlinksldjump"/>
              </a:rPr>
              <a:t>רק </a:t>
            </a:r>
            <a:r>
              <a:rPr lang="he-IL" sz="2400" dirty="0">
                <a:hlinkClick r:id="rId2" action="ppaction://hlinksldjump"/>
              </a:rPr>
              <a:t>ילדים צריכים לחגור חגורת בטיחות.</a:t>
            </a:r>
            <a:endParaRPr lang="en-US" sz="2400" dirty="0"/>
          </a:p>
          <a:p>
            <a:pPr marL="4572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29" y="896407"/>
            <a:ext cx="2630942" cy="31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031" y="2057400"/>
            <a:ext cx="4038600" cy="4038600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3" y="5020290"/>
            <a:ext cx="1310754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מדוע אסור לשחק בכביש?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93017" y="2491739"/>
            <a:ext cx="8049150" cy="2835004"/>
          </a:xfrm>
        </p:spPr>
        <p:txBody>
          <a:bodyPr>
            <a:noAutofit/>
          </a:bodyPr>
          <a:lstStyle/>
          <a:p>
            <a:endParaRPr lang="he-IL" sz="1600" dirty="0"/>
          </a:p>
          <a:p>
            <a:pPr marL="45720" indent="0">
              <a:buNone/>
            </a:pPr>
            <a:r>
              <a:rPr lang="he-IL" sz="2000" dirty="0" smtClean="0"/>
              <a:t>א</a:t>
            </a:r>
            <a:r>
              <a:rPr lang="he-IL" sz="2000" dirty="0"/>
              <a:t>. </a:t>
            </a:r>
            <a:r>
              <a:rPr lang="he-IL" sz="2800" dirty="0" smtClean="0"/>
              <a:t> </a:t>
            </a:r>
            <a:r>
              <a:rPr lang="he-IL" sz="2400" dirty="0">
                <a:hlinkClick r:id="rId2" action="ppaction://hlinksldjump"/>
              </a:rPr>
              <a:t>אין עליו דשא ואם נופלים עלולים להיפצע </a:t>
            </a:r>
            <a:r>
              <a:rPr lang="he-IL" sz="2400" dirty="0"/>
              <a:t>.</a:t>
            </a:r>
          </a:p>
          <a:p>
            <a:pPr marL="45720" indent="0">
              <a:buNone/>
            </a:pPr>
            <a:r>
              <a:rPr lang="he-IL" sz="2400" dirty="0" smtClean="0"/>
              <a:t>ב. </a:t>
            </a:r>
            <a:r>
              <a:rPr lang="he-IL" sz="2400" dirty="0">
                <a:hlinkClick r:id="rId3" action="ppaction://hlinksldjump"/>
              </a:rPr>
              <a:t>הכביש נועד למכוניות. להולכי רגל מאוד מסוכן להסתובב על </a:t>
            </a:r>
            <a:r>
              <a:rPr lang="he-IL" sz="2400" dirty="0" smtClean="0">
                <a:hlinkClick r:id="rId3" action="ppaction://hlinksldjump"/>
              </a:rPr>
              <a:t>    </a:t>
            </a:r>
          </a:p>
          <a:p>
            <a:pPr marL="45720" indent="0">
              <a:buNone/>
            </a:pPr>
            <a:r>
              <a:rPr lang="he-IL" sz="2400" dirty="0">
                <a:hlinkClick r:id="rId3" action="ppaction://hlinksldjump"/>
              </a:rPr>
              <a:t> </a:t>
            </a:r>
            <a:r>
              <a:rPr lang="he-IL" sz="2400" dirty="0" smtClean="0">
                <a:hlinkClick r:id="rId3" action="ppaction://hlinksldjump"/>
              </a:rPr>
              <a:t>   הכביש</a:t>
            </a:r>
            <a:r>
              <a:rPr lang="he-IL" sz="2400" dirty="0">
                <a:hlinkClick r:id="rId3" action="ppaction://hlinksldjump"/>
              </a:rPr>
              <a:t>.</a:t>
            </a:r>
            <a:endParaRPr lang="he-IL" sz="2400" dirty="0"/>
          </a:p>
          <a:p>
            <a:pPr marL="45720" indent="0">
              <a:buNone/>
            </a:pPr>
            <a:r>
              <a:rPr lang="he-IL" sz="2400" dirty="0" smtClean="0"/>
              <a:t>ג. </a:t>
            </a:r>
            <a:r>
              <a:rPr lang="he-IL" sz="2400" dirty="0">
                <a:hlinkClick r:id="rId2" action="ppaction://hlinksldjump"/>
              </a:rPr>
              <a:t>אין בכביש מתקני שעשועים לילדים, אז אין שם במה לשחק.</a:t>
            </a:r>
            <a:endParaRPr lang="he-IL" sz="2400" dirty="0"/>
          </a:p>
          <a:p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26" y="609600"/>
            <a:ext cx="3397310" cy="254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60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031" y="2057400"/>
            <a:ext cx="4038600" cy="4038600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3" y="5020290"/>
            <a:ext cx="1310754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6751" y="1059543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מותר לחצות את הכביש באור ירוק </a:t>
            </a:r>
            <a:r>
              <a:rPr lang="he-IL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ברמזור להולכי רגל?</a:t>
            </a:r>
            <a:br>
              <a:rPr lang="he-IL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he-IL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90057" y="2057400"/>
            <a:ext cx="9491871" cy="206465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e-IL" sz="1600" dirty="0"/>
              <a:t> </a:t>
            </a:r>
          </a:p>
          <a:p>
            <a:pPr marL="45720" indent="0">
              <a:buNone/>
            </a:pPr>
            <a:r>
              <a:rPr lang="he-IL" sz="1600" dirty="0"/>
              <a:t>א. 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אפשר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לחצות את הכביש , אחרי שבודקים כי אין כלי רכב נוסעים.</a:t>
            </a:r>
            <a:endParaRPr lang="he-I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>ב. 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אסור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לחצות את הכביש .</a:t>
            </a:r>
            <a:endParaRPr lang="he-I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>ג. 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מותר רק למבוגרים לחצות את הכביש.</a:t>
            </a:r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48329" t="-627" r="1405" b="627"/>
          <a:stretch/>
        </p:blipFill>
        <p:spPr>
          <a:xfrm>
            <a:off x="402663" y="1901371"/>
            <a:ext cx="1977680" cy="2940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92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031" y="2057400"/>
            <a:ext cx="4038600" cy="4038600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3" y="5020290"/>
            <a:ext cx="1310754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6143" y="1262742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מותר לחצות את הכביש באור אדום </a:t>
            </a:r>
            <a:r>
              <a:rPr lang="he-IL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ברמזור להולכי רגל ?</a:t>
            </a:r>
            <a:br>
              <a:rPr lang="he-IL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he-IL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0686" y="2824471"/>
            <a:ext cx="6385814" cy="21662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e-IL" dirty="0" smtClean="0"/>
              <a:t>א</a:t>
            </a:r>
            <a:r>
              <a:rPr lang="he-IL" dirty="0"/>
              <a:t>. </a:t>
            </a:r>
            <a:r>
              <a:rPr lang="he-IL" sz="2400" dirty="0" smtClean="0">
                <a:hlinkClick r:id="rId2" action="ppaction://hlinksldjump"/>
              </a:rPr>
              <a:t>מותר </a:t>
            </a:r>
            <a:r>
              <a:rPr lang="he-IL" sz="2400" dirty="0">
                <a:hlinkClick r:id="rId2" action="ppaction://hlinksldjump"/>
              </a:rPr>
              <a:t>להתחיל לחצות את הכביש.</a:t>
            </a:r>
            <a:endParaRPr lang="he-IL" sz="2400" dirty="0"/>
          </a:p>
          <a:p>
            <a:pPr marL="45720" indent="0">
              <a:buNone/>
            </a:pPr>
            <a:r>
              <a:rPr lang="he-IL" sz="2400" dirty="0"/>
              <a:t>ב. </a:t>
            </a:r>
            <a:r>
              <a:rPr lang="he-IL" sz="2400" dirty="0" smtClean="0">
                <a:hlinkClick r:id="rId3" action="ppaction://hlinksldjump"/>
              </a:rPr>
              <a:t>אסור </a:t>
            </a:r>
            <a:r>
              <a:rPr lang="he-IL" sz="2400" dirty="0">
                <a:hlinkClick r:id="rId3" action="ppaction://hlinksldjump"/>
              </a:rPr>
              <a:t>להתחיל לחצות את הכביש.</a:t>
            </a:r>
            <a:endParaRPr lang="he-IL" sz="2400" dirty="0"/>
          </a:p>
          <a:p>
            <a:pPr marL="45720" indent="0">
              <a:buNone/>
            </a:pPr>
            <a:r>
              <a:rPr lang="he-IL" sz="2400" dirty="0"/>
              <a:t>ג. </a:t>
            </a:r>
            <a:r>
              <a:rPr lang="he-IL" sz="2400" dirty="0" smtClean="0">
                <a:hlinkClick r:id="rId2" action="ppaction://hlinksldjump"/>
              </a:rPr>
              <a:t>מותר </a:t>
            </a:r>
            <a:r>
              <a:rPr lang="he-IL" sz="2400" dirty="0">
                <a:hlinkClick r:id="rId2" action="ppaction://hlinksldjump"/>
              </a:rPr>
              <a:t>לחצות את הכביש בליווי מבוגר בלבד.</a:t>
            </a:r>
            <a:endParaRPr lang="he-IL" sz="2400" dirty="0"/>
          </a:p>
          <a:p>
            <a:endParaRPr lang="he-IL" sz="2400" dirty="0"/>
          </a:p>
          <a:p>
            <a:endParaRPr lang="he-IL" dirty="0"/>
          </a:p>
          <a:p>
            <a:pPr marL="4572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r="49274"/>
          <a:stretch/>
        </p:blipFill>
        <p:spPr>
          <a:xfrm>
            <a:off x="557965" y="1695449"/>
            <a:ext cx="2228778" cy="3295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47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761" y="1565263"/>
            <a:ext cx="4041998" cy="4035902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50" y="4942740"/>
            <a:ext cx="1310754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31685" y="1262743"/>
            <a:ext cx="9875520" cy="1356360"/>
          </a:xfrm>
        </p:spPr>
        <p:txBody>
          <a:bodyPr/>
          <a:lstStyle/>
          <a:p>
            <a:pPr algn="ctr"/>
            <a:r>
              <a:rPr lang="he-IL" dirty="0" smtClean="0"/>
              <a:t>כל הכבוד, </a:t>
            </a:r>
            <a:br>
              <a:rPr lang="he-IL" dirty="0" smtClean="0"/>
            </a:br>
            <a:r>
              <a:rPr lang="he-IL" dirty="0" smtClean="0"/>
              <a:t>עברת את מבחן בטיחות בדרכים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4384" r="1"/>
          <a:stretch/>
        </p:blipFill>
        <p:spPr>
          <a:xfrm>
            <a:off x="551543" y="2086226"/>
            <a:ext cx="1770742" cy="2595312"/>
          </a:xfrm>
          <a:prstGeom prst="rect">
            <a:avLst/>
          </a:prstGeom>
        </p:spPr>
      </p:pic>
      <p:pic>
        <p:nvPicPr>
          <p:cNvPr id="1032" name="Picture 8" descr="http://smileys.smileycentral.com/cat/36/36_1_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18" y="3358695"/>
            <a:ext cx="2645682" cy="26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כיצד כדאי לחצות את הכביש?</a:t>
            </a:r>
            <a:endParaRPr lang="he-IL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157545" y="1825624"/>
            <a:ext cx="4196255" cy="2620251"/>
          </a:xfrm>
        </p:spPr>
        <p:txBody>
          <a:bodyPr>
            <a:noAutofit/>
          </a:bodyPr>
          <a:lstStyle/>
          <a:p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באלכסון</a:t>
            </a:r>
            <a:endParaRPr lang="he-I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e-I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בצד שמאל</a:t>
            </a:r>
            <a:endParaRPr lang="he-I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e-I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ישר ובמעבר חציה </a:t>
            </a:r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325625"/>
            <a:ext cx="3237257" cy="2395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9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0" y="804042"/>
            <a:ext cx="5183735" cy="5183735"/>
          </a:xfrm>
          <a:prstGeom prst="rect">
            <a:avLst/>
          </a:prstGeom>
        </p:spPr>
      </p:pic>
      <p:sp>
        <p:nvSpPr>
          <p:cNvPr id="3" name="חץ ימינה 2">
            <a:hlinkClick r:id="rId3" action="ppaction://hlinksldjump"/>
          </p:cNvPr>
          <p:cNvSpPr/>
          <p:nvPr/>
        </p:nvSpPr>
        <p:spPr>
          <a:xfrm flipH="1">
            <a:off x="511626" y="5109028"/>
            <a:ext cx="1288144" cy="1262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02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561285"/>
            <a:ext cx="9875520" cy="1356360"/>
          </a:xfrm>
        </p:spPr>
        <p:txBody>
          <a:bodyPr>
            <a:normAutofit/>
          </a:bodyPr>
          <a:lstStyle/>
          <a:p>
            <a:pPr algn="r"/>
            <a:r>
              <a:rPr lang="he-IL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למה מיועד מחזירי האור ??</a:t>
            </a:r>
            <a:endParaRPr lang="he-IL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60504" y="1990725"/>
            <a:ext cx="9872871" cy="4038600"/>
          </a:xfrm>
        </p:spPr>
        <p:txBody>
          <a:bodyPr/>
          <a:lstStyle/>
          <a:p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להאיר את הרחוב</a:t>
            </a:r>
            <a:endParaRPr lang="he-IL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להבליט את מי ששם אותם,  מפני מכוניות בעיקר.</a:t>
            </a:r>
            <a:endParaRPr lang="he-IL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לגוון את הבגדים בעיקר באמצעות הצבע הזוהר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.</a:t>
            </a:r>
            <a:endParaRPr lang="he-I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7" y="1844565"/>
            <a:ext cx="3938128" cy="29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031" y="2057400"/>
            <a:ext cx="4038600" cy="4038600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3" y="5020290"/>
            <a:ext cx="1310754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0918" y="2007476"/>
            <a:ext cx="9875520" cy="3647090"/>
          </a:xfrm>
        </p:spPr>
        <p:txBody>
          <a:bodyPr>
            <a:noAutofit/>
          </a:bodyPr>
          <a:lstStyle/>
          <a:p>
            <a:pPr algn="r"/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א.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להביט ימינה ושמאלה ולרוץ.</a:t>
            </a:r>
            <a:b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</a:br>
            <a:r>
              <a:rPr lang="he-I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e-I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2800" dirty="0">
                <a:solidFill>
                  <a:schemeClr val="accent1">
                    <a:lumMod val="75000"/>
                  </a:schemeClr>
                </a:solidFill>
              </a:rPr>
              <a:t>ב. 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אין צורך להביט לצדדים במעבר חציה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.</a:t>
            </a:r>
            <a:b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</a:br>
            <a:r>
              <a:rPr lang="he-I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e-I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2800" dirty="0">
                <a:solidFill>
                  <a:schemeClr val="accent1">
                    <a:lumMod val="75000"/>
                  </a:schemeClr>
                </a:solidFill>
              </a:rPr>
              <a:t>ג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להביט 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ימינה שמאלה ושוב ימינה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,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ואם 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הדרך  פנויה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–לחצות</a:t>
            </a:r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107599"/>
            <a:ext cx="3890552" cy="2536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מלבן 3"/>
          <p:cNvSpPr/>
          <p:nvPr/>
        </p:nvSpPr>
        <p:spPr>
          <a:xfrm>
            <a:off x="4272455" y="428324"/>
            <a:ext cx="7282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כיצד יש לעבור במעבר חציה?</a:t>
            </a:r>
            <a:b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0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031" y="2057400"/>
            <a:ext cx="4038600" cy="4038600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3" y="5020290"/>
            <a:ext cx="1310754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460124" y="181987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e-I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e-I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>א.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הקסדה עוזרת לרוכב לשמור על שיווי משקל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e-I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>ב.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היא מגינה על הראש בעת נפילה  מהאופניים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e-I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>ג.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הקסדה אופנתית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.</a:t>
            </a:r>
            <a:endParaRPr lang="he-IL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e-I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e-IL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he-I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57655" y="850374"/>
            <a:ext cx="11398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מדוע יש לחבוש קסדה בעת רכיבה על אופניים?</a:t>
            </a:r>
            <a:b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10" y="2789366"/>
            <a:ext cx="3490941" cy="2618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35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031" y="2057400"/>
            <a:ext cx="4038600" cy="4038600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3" y="5020290"/>
            <a:ext cx="1310754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בסיס">
  <a:themeElements>
    <a:clrScheme name="בסיס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בסיס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בסיס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TM03457444[[fn=בסיס]]</Template>
  <TotalTime>140</TotalTime>
  <Words>161</Words>
  <Application>Microsoft Office PowerPoint</Application>
  <PresentationFormat>מסך רחב</PresentationFormat>
  <Paragraphs>47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1" baseType="lpstr">
      <vt:lpstr>Corbel</vt:lpstr>
      <vt:lpstr>Gisha</vt:lpstr>
      <vt:lpstr>בסיס</vt:lpstr>
      <vt:lpstr>בטיחות בדרכים</vt:lpstr>
      <vt:lpstr>כיצד כדאי לחצות את הכביש?</vt:lpstr>
      <vt:lpstr>מצגת של PowerPoint</vt:lpstr>
      <vt:lpstr>למה מיועד מחזירי האור ??</vt:lpstr>
      <vt:lpstr>מצגת של PowerPoint</vt:lpstr>
      <vt:lpstr>  א. להביט ימינה ושמאלה ולרוץ.  ב. אין צורך להביט לצדדים במעבר חציה.  ג. להביט ימינה שמאלה ושוב ימינה, ואם הדרך  פנויה –לחצות</vt:lpstr>
      <vt:lpstr>מצגת של PowerPoint</vt:lpstr>
      <vt:lpstr>מצגת של PowerPoint</vt:lpstr>
      <vt:lpstr>מצגת של PowerPoint</vt:lpstr>
      <vt:lpstr>האם יש לחגור חגורת בטיחות  בעת הנסיעה במכונית? </vt:lpstr>
      <vt:lpstr>מצגת של PowerPoint</vt:lpstr>
      <vt:lpstr>מדוע אסור לשחק בכביש? </vt:lpstr>
      <vt:lpstr>מצגת של PowerPoint</vt:lpstr>
      <vt:lpstr>האם מותר לחצות את הכביש באור ירוק ברמזור להולכי רגל?   </vt:lpstr>
      <vt:lpstr>מצגת של PowerPoint</vt:lpstr>
      <vt:lpstr>האם מותר לחצות את הכביש באור אדום ברמזור להולכי רגל ?   </vt:lpstr>
      <vt:lpstr>מצגת של PowerPoint</vt:lpstr>
      <vt:lpstr>כל הכבוד,  עברת את מבחן בטיחות בדרכים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בטיחות בדרכים</dc:title>
  <dc:creator>User</dc:creator>
  <cp:lastModifiedBy>ליאת</cp:lastModifiedBy>
  <cp:revision>25</cp:revision>
  <dcterms:created xsi:type="dcterms:W3CDTF">2016-11-21T17:39:11Z</dcterms:created>
  <dcterms:modified xsi:type="dcterms:W3CDTF">2016-11-28T19:48:46Z</dcterms:modified>
</cp:coreProperties>
</file>