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38" y="7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E93BB4C-5DE8-4ABA-B853-16C96E74C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7D8E091-AD7A-492B-9B14-BC56FE011C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52BCF84-297E-4150-B6EC-37F99E6B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E5E9-3C39-4030-AA8B-2529B2EB218D}" type="datetimeFigureOut">
              <a:rPr lang="he-IL" smtClean="0"/>
              <a:t>ב'/טבת/תשע"ח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FE2C6B1-6E92-42E7-BB69-10541CB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C64B57B-AAEB-4501-9F41-7EA0C8880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E5CE-3AF7-4783-BE31-CD2333E972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3024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6376D1D-9C3E-44EE-89B5-7477B476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CEA5FCC-6ACA-440D-8B8D-3B73CD88E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45CC6A0-1AC3-4F3E-A36C-16F87CE97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E5E9-3C39-4030-AA8B-2529B2EB218D}" type="datetimeFigureOut">
              <a:rPr lang="he-IL" smtClean="0"/>
              <a:t>ב'/טבת/תשע"ח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93BD8CB-7BF6-4022-AE25-784298B2B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59A1B68-9A72-4C36-8A92-9CD24CD3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E5CE-3AF7-4783-BE31-CD2333E972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5583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05762607-79E6-457C-899A-D5C76E0E29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03EA76B-3375-4067-8495-9F553822E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6EF7E48-87B4-48BD-8E27-364684E1C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E5E9-3C39-4030-AA8B-2529B2EB218D}" type="datetimeFigureOut">
              <a:rPr lang="he-IL" smtClean="0"/>
              <a:t>ב'/טבת/תשע"ח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53A19D9-DE6A-49B1-974B-15AE8B8D6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0D0E811-3DF9-4622-BF3E-23AE7D48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E5CE-3AF7-4783-BE31-CD2333E972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0449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4280BE-E496-41D7-9633-2CCA44249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2B30955-90FF-4C01-8F16-1CC3F141C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6457D33-6201-482F-AAF7-87959535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E5E9-3C39-4030-AA8B-2529B2EB218D}" type="datetimeFigureOut">
              <a:rPr lang="he-IL" smtClean="0"/>
              <a:t>ב'/טבת/תשע"ח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D9BE13B-E0DF-4450-97A2-7177E267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2C89D4A-3C76-4108-8F8C-236B6AEF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E5CE-3AF7-4783-BE31-CD2333E972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234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87AB63-010D-4F61-85CD-C9F6DFCE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263F761-441B-4D92-8430-D46E3D9DF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3B8ED05-E415-4610-9675-4398AC3D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E5E9-3C39-4030-AA8B-2529B2EB218D}" type="datetimeFigureOut">
              <a:rPr lang="he-IL" smtClean="0"/>
              <a:t>ב'/טבת/תשע"ח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8715C82-D3A0-4D3C-B012-FDFFBD68D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C743309-5D3F-4E39-B220-97DDB376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E5CE-3AF7-4783-BE31-CD2333E972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668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CDE9DC3-BB2A-4364-B90B-4064B813F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BF99638-696B-4241-8B09-8BDFED304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8AAF299-A97F-4034-9865-653B9E33A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52BFE21-1F4F-499A-BA13-A7FF3A5E5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E5E9-3C39-4030-AA8B-2529B2EB218D}" type="datetimeFigureOut">
              <a:rPr lang="he-IL" smtClean="0"/>
              <a:t>ב'/טבת/תשע"ח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27CD365-52A1-4112-8899-777FE6701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22C892E-71EE-48AE-B73D-E0E329A2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E5CE-3AF7-4783-BE31-CD2333E972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4376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5F82B14-0FD1-43BC-8C42-5AAF0E5C4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92D469E-8547-4355-A78B-9B60B0CC7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9F1762C-7CAA-41AF-9D75-37E2BF5C1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397824D2-A8A1-413F-BD94-73E413E8F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F0160614-E2F5-4C37-AAF5-EB61210D8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3CF7B6A1-1F00-45A3-8A58-EE1A5A87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E5E9-3C39-4030-AA8B-2529B2EB218D}" type="datetimeFigureOut">
              <a:rPr lang="he-IL" smtClean="0"/>
              <a:t>ב'/טבת/תשע"ח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A12F1AF8-B592-45DC-8B09-D7CB57F22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1140DD10-345D-4AB5-8C48-010A70B78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E5CE-3AF7-4783-BE31-CD2333E972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646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53CC42B-D196-4740-8457-1735D5664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A87691AA-EE95-4BD6-A5EE-21CDC8A1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E5E9-3C39-4030-AA8B-2529B2EB218D}" type="datetimeFigureOut">
              <a:rPr lang="he-IL" smtClean="0"/>
              <a:t>ב'/טבת/תשע"ח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8ECF5549-136E-4F98-8D1E-3F9937BD8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6EB64FBF-98A3-49F1-9FF1-9C10CC44D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E5CE-3AF7-4783-BE31-CD2333E972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771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E120372-E1DB-4F96-B20A-0BA75FE5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E5E9-3C39-4030-AA8B-2529B2EB218D}" type="datetimeFigureOut">
              <a:rPr lang="he-IL" smtClean="0"/>
              <a:t>ב'/טבת/תשע"ח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348DD73F-7ECB-4F7A-8FC3-367794B2C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E1E1395-20A7-4BF9-BAD2-20F2F4FC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E5CE-3AF7-4783-BE31-CD2333E972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896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1B922A2-7FF7-4D67-8365-BEC0D448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EC9A326-2EA1-414A-A3FE-E94F0071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D5CBFAE-A008-40F6-8832-F022578E6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9F1D5A9-DC8D-4A04-8322-E7FB0F910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E5E9-3C39-4030-AA8B-2529B2EB218D}" type="datetimeFigureOut">
              <a:rPr lang="he-IL" smtClean="0"/>
              <a:t>ב'/טבת/תשע"ח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ACAD860-583D-48A0-8ABE-93CCEFAB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E0A3199-8208-4090-9622-06A7C387C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E5CE-3AF7-4783-BE31-CD2333E972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190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01F83CF-E0B7-4FE4-B581-C0D0FC2F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00D7CBB8-166E-478E-BE32-8B95242CC8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FA63B8E-7A86-4230-B0E0-27E1507AB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3E5DC01-3EE2-4322-9557-EE60CC4D6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E5E9-3C39-4030-AA8B-2529B2EB218D}" type="datetimeFigureOut">
              <a:rPr lang="he-IL" smtClean="0"/>
              <a:t>ב'/טבת/תשע"ח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355EC23-3C0D-4EB4-BE6B-D959D1D9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8ECB6A0-7805-4E5B-ABAD-3618A324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E5CE-3AF7-4783-BE31-CD2333E972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989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7710B0B8-39C6-403B-BA8F-7AA52FFA5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F2A4FAF-845F-4EC9-9F2E-1604AEAA7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D32EF0F-01EA-450B-83E9-E5EC41F766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5E5E9-3C39-4030-AA8B-2529B2EB218D}" type="datetimeFigureOut">
              <a:rPr lang="he-IL" smtClean="0"/>
              <a:t>ב'/טבת/תשע"ח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0C364A8-89FF-4217-B5B4-5BBD44C5B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32D05EA-B006-4955-8BB8-634319198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DE5CE-3AF7-4783-BE31-CD2333E972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6397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qYbhkX1enA" TargetMode="External"/><Relationship Id="rId6" Type="http://schemas.openxmlformats.org/officeDocument/2006/relationships/image" Target="../media/image15.jpeg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3.xml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vU5Bo16CNyg&amp;feature=player_embedded" TargetMode="Externa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0.xml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30B89E95-379A-4E59-993B-08D8C3D00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56B634D5-D82F-4CB3-BC0A-75CDC8903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6517" y="1988646"/>
            <a:ext cx="7408985" cy="992481"/>
          </a:xfrm>
        </p:spPr>
        <p:txBody>
          <a:bodyPr/>
          <a:lstStyle/>
          <a:p>
            <a:r>
              <a:rPr lang="he-IL" b="1" dirty="0">
                <a:solidFill>
                  <a:schemeClr val="bg1"/>
                </a:solidFill>
              </a:rPr>
              <a:t>חידון מקומות בשירים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0424188B-79F1-4936-B646-8AD4A00C4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3566"/>
            <a:ext cx="12192000" cy="179842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he-IL" sz="5400" b="1" dirty="0">
                <a:solidFill>
                  <a:schemeClr val="accent6">
                    <a:lumMod val="50000"/>
                  </a:schemeClr>
                </a:solidFill>
              </a:rPr>
              <a:t>70</a:t>
            </a:r>
          </a:p>
          <a:p>
            <a:r>
              <a:rPr lang="he-IL" sz="5400" b="1" dirty="0">
                <a:solidFill>
                  <a:schemeClr val="accent6">
                    <a:lumMod val="50000"/>
                  </a:schemeClr>
                </a:solidFill>
              </a:rPr>
              <a:t> שנה למדינה</a:t>
            </a:r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1EBDAE1-5D43-4C1B-B5EC-069945025A0C}"/>
              </a:ext>
            </a:extLst>
          </p:cNvPr>
          <p:cNvSpPr txBox="1">
            <a:spLocks/>
          </p:cNvSpPr>
          <p:nvPr/>
        </p:nvSpPr>
        <p:spPr>
          <a:xfrm>
            <a:off x="1" y="6211595"/>
            <a:ext cx="12191999" cy="64640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b="1" dirty="0">
                <a:solidFill>
                  <a:schemeClr val="accent6">
                    <a:lumMod val="50000"/>
                  </a:schemeClr>
                </a:solidFill>
              </a:rPr>
              <a:t>חיברה ועיצבה ליאת שימרון כיתה ה'2 בית ספר נילי זכרון יעקב</a:t>
            </a:r>
          </a:p>
        </p:txBody>
      </p:sp>
      <p:pic>
        <p:nvPicPr>
          <p:cNvPr id="2050" name="Picture 2" descr="תוצאת תמונה עבור ‪israel flag‬‏">
            <a:extLst>
              <a:ext uri="{FF2B5EF4-FFF2-40B4-BE49-F238E27FC236}">
                <a16:creationId xmlns:a16="http://schemas.microsoft.com/office/drawing/2014/main" id="{ECFD1E22-1D24-4053-960C-D6FB04FBFC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304800"/>
            <a:ext cx="4838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תוצאת תמונה עבור תל אביב">
            <a:extLst>
              <a:ext uri="{FF2B5EF4-FFF2-40B4-BE49-F238E27FC236}">
                <a16:creationId xmlns:a16="http://schemas.microsoft.com/office/drawing/2014/main" id="{2B09C437-07FE-4FA1-AF56-9664A5A51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8BD2048A-7199-4F75-B02F-B82A68084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885" y="0"/>
            <a:ext cx="10515600" cy="1325563"/>
          </a:xfrm>
        </p:spPr>
        <p:txBody>
          <a:bodyPr>
            <a:normAutofit/>
          </a:bodyPr>
          <a:lstStyle/>
          <a:p>
            <a:r>
              <a:rPr lang="he-IL" sz="5400" b="1" dirty="0">
                <a:solidFill>
                  <a:schemeClr val="bg1"/>
                </a:solidFill>
              </a:rPr>
              <a:t>על איזו עיר שר עומר אדם?</a:t>
            </a:r>
          </a:p>
        </p:txBody>
      </p:sp>
      <p:sp>
        <p:nvSpPr>
          <p:cNvPr id="4" name="מלבן 3">
            <a:hlinkClick r:id="rId4" action="ppaction://hlinksldjump"/>
            <a:extLst>
              <a:ext uri="{FF2B5EF4-FFF2-40B4-BE49-F238E27FC236}">
                <a16:creationId xmlns:a16="http://schemas.microsoft.com/office/drawing/2014/main" id="{534E90F4-B317-476A-9821-28DD4AE1E589}"/>
              </a:ext>
            </a:extLst>
          </p:cNvPr>
          <p:cNvSpPr/>
          <p:nvPr/>
        </p:nvSpPr>
        <p:spPr>
          <a:xfrm>
            <a:off x="8693833" y="4459450"/>
            <a:ext cx="2869809" cy="218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באר שבע</a:t>
            </a:r>
          </a:p>
        </p:txBody>
      </p:sp>
      <p:sp>
        <p:nvSpPr>
          <p:cNvPr id="5" name="מלבן 4">
            <a:hlinkClick r:id="rId4" action="ppaction://hlinksldjump"/>
            <a:extLst>
              <a:ext uri="{FF2B5EF4-FFF2-40B4-BE49-F238E27FC236}">
                <a16:creationId xmlns:a16="http://schemas.microsoft.com/office/drawing/2014/main" id="{2D15867E-5BA5-49AE-ADCD-340ADA38C09C}"/>
              </a:ext>
            </a:extLst>
          </p:cNvPr>
          <p:cNvSpPr/>
          <p:nvPr/>
        </p:nvSpPr>
        <p:spPr>
          <a:xfrm>
            <a:off x="4768948" y="4473522"/>
            <a:ext cx="2869809" cy="218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חיפה</a:t>
            </a:r>
          </a:p>
        </p:txBody>
      </p:sp>
      <p:sp>
        <p:nvSpPr>
          <p:cNvPr id="6" name="מלבן 5">
            <a:hlinkClick r:id="rId5" action="ppaction://hlinksldjump"/>
            <a:extLst>
              <a:ext uri="{FF2B5EF4-FFF2-40B4-BE49-F238E27FC236}">
                <a16:creationId xmlns:a16="http://schemas.microsoft.com/office/drawing/2014/main" id="{C48FA340-F08E-4699-8521-0F20A8A76D10}"/>
              </a:ext>
            </a:extLst>
          </p:cNvPr>
          <p:cNvSpPr/>
          <p:nvPr/>
        </p:nvSpPr>
        <p:spPr>
          <a:xfrm>
            <a:off x="464234" y="4473522"/>
            <a:ext cx="2869809" cy="218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תל אביב</a:t>
            </a:r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53FDC7FD-080B-412F-A22A-4D3079348F7A}"/>
              </a:ext>
            </a:extLst>
          </p:cNvPr>
          <p:cNvGrpSpPr/>
          <p:nvPr/>
        </p:nvGrpSpPr>
        <p:grpSpPr>
          <a:xfrm>
            <a:off x="126609" y="437855"/>
            <a:ext cx="4797083" cy="3597812"/>
            <a:chOff x="464234" y="547688"/>
            <a:chExt cx="4797083" cy="3597812"/>
          </a:xfrm>
        </p:grpSpPr>
        <p:pic>
          <p:nvPicPr>
            <p:cNvPr id="7" name="מדיה מקוונת 6">
              <a:hlinkClick r:id="" action="ppaction://media"/>
              <a:extLst>
                <a:ext uri="{FF2B5EF4-FFF2-40B4-BE49-F238E27FC236}">
                  <a16:creationId xmlns:a16="http://schemas.microsoft.com/office/drawing/2014/main" id="{4D25719F-B296-4184-B477-DD2568CEA099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6"/>
            <a:stretch>
              <a:fillRect/>
            </a:stretch>
          </p:blipFill>
          <p:spPr>
            <a:xfrm>
              <a:off x="464234" y="547688"/>
              <a:ext cx="4797083" cy="3597812"/>
            </a:xfrm>
            <a:prstGeom prst="rect">
              <a:avLst/>
            </a:prstGeom>
          </p:spPr>
        </p:pic>
        <p:sp>
          <p:nvSpPr>
            <p:cNvPr id="9" name="מלבן 8">
              <a:extLst>
                <a:ext uri="{FF2B5EF4-FFF2-40B4-BE49-F238E27FC236}">
                  <a16:creationId xmlns:a16="http://schemas.microsoft.com/office/drawing/2014/main" id="{73874305-F407-4869-9394-77412EA501D5}"/>
                </a:ext>
              </a:extLst>
            </p:cNvPr>
            <p:cNvSpPr/>
            <p:nvPr/>
          </p:nvSpPr>
          <p:spPr>
            <a:xfrm>
              <a:off x="2546252" y="1476472"/>
              <a:ext cx="2518117" cy="1745030"/>
            </a:xfrm>
            <a:prstGeom prst="rect">
              <a:avLst/>
            </a:prstGeom>
            <a:solidFill>
              <a:srgbClr val="ED7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16555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DBB98F0B-49FA-4BBD-A322-1E36A13F11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D49E59C-D878-4416-95A6-C1D8410A3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5400" b="1" dirty="0">
                <a:solidFill>
                  <a:schemeClr val="bg1"/>
                </a:solidFill>
              </a:rPr>
              <a:t>לא! לא! לא!</a:t>
            </a:r>
          </a:p>
        </p:txBody>
      </p:sp>
      <p:sp>
        <p:nvSpPr>
          <p:cNvPr id="4" name="לחצן פעולה: אחורה או הקודם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E012DC7-EA20-440C-B43B-064C732CA52F}"/>
              </a:ext>
            </a:extLst>
          </p:cNvPr>
          <p:cNvSpPr/>
          <p:nvPr/>
        </p:nvSpPr>
        <p:spPr>
          <a:xfrm>
            <a:off x="-1" y="4417256"/>
            <a:ext cx="3080825" cy="238960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266" name="Picture 2" descr="תוצאת תמונה עבור ‪angry smiley‬‏">
            <a:extLst>
              <a:ext uri="{FF2B5EF4-FFF2-40B4-BE49-F238E27FC236}">
                <a16:creationId xmlns:a16="http://schemas.microsoft.com/office/drawing/2014/main" id="{B03F8E2A-5432-4A87-9C01-42D613B8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5145"/>
            <a:ext cx="3995811" cy="399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תוצאת תמונה עבור ‪sea‬‏">
            <a:extLst>
              <a:ext uri="{FF2B5EF4-FFF2-40B4-BE49-F238E27FC236}">
                <a16:creationId xmlns:a16="http://schemas.microsoft.com/office/drawing/2014/main" id="{A88EBD41-1931-43DA-8353-013A64F9A1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79828"/>
            <a:ext cx="3352800" cy="548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תוצאת תמונה עבור ‪sea‬‏">
            <a:extLst>
              <a:ext uri="{FF2B5EF4-FFF2-40B4-BE49-F238E27FC236}">
                <a16:creationId xmlns:a16="http://schemas.microsoft.com/office/drawing/2014/main" id="{067F4846-EFB4-42E0-8FEF-F946F47050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013285"/>
            <a:ext cx="3352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תוצאת תמונה עבור חיפה">
            <a:extLst>
              <a:ext uri="{FF2B5EF4-FFF2-40B4-BE49-F238E27FC236}">
                <a16:creationId xmlns:a16="http://schemas.microsoft.com/office/drawing/2014/main" id="{FAD551C7-0668-444C-A195-5738A8D11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622" y="0"/>
            <a:ext cx="9153378" cy="68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1FC8F710-9375-449D-85F1-47FBF6070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314" y="0"/>
            <a:ext cx="10515600" cy="1325563"/>
          </a:xfrm>
        </p:spPr>
        <p:txBody>
          <a:bodyPr>
            <a:normAutofit/>
          </a:bodyPr>
          <a:lstStyle/>
          <a:p>
            <a:r>
              <a:rPr lang="he-IL" sz="5400" b="1" dirty="0">
                <a:solidFill>
                  <a:schemeClr val="bg1"/>
                </a:solidFill>
              </a:rPr>
              <a:t>מה יש לעיר חיפה בשיר הבא? </a:t>
            </a:r>
          </a:p>
        </p:txBody>
      </p:sp>
      <p:sp>
        <p:nvSpPr>
          <p:cNvPr id="4" name="מלבן 3">
            <a:hlinkClick r:id="rId6" action="ppaction://hlinksldjump"/>
            <a:extLst>
              <a:ext uri="{FF2B5EF4-FFF2-40B4-BE49-F238E27FC236}">
                <a16:creationId xmlns:a16="http://schemas.microsoft.com/office/drawing/2014/main" id="{9535B173-0E5D-4661-A0F3-9F791046D863}"/>
              </a:ext>
            </a:extLst>
          </p:cNvPr>
          <p:cNvSpPr/>
          <p:nvPr/>
        </p:nvSpPr>
        <p:spPr>
          <a:xfrm>
            <a:off x="9153378" y="4537465"/>
            <a:ext cx="2869809" cy="218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נוף וים</a:t>
            </a:r>
          </a:p>
        </p:txBody>
      </p:sp>
      <p:sp>
        <p:nvSpPr>
          <p:cNvPr id="5" name="מלבן 4">
            <a:hlinkClick r:id="rId7" action="ppaction://hlinksldjump"/>
            <a:extLst>
              <a:ext uri="{FF2B5EF4-FFF2-40B4-BE49-F238E27FC236}">
                <a16:creationId xmlns:a16="http://schemas.microsoft.com/office/drawing/2014/main" id="{65B88601-C5A4-4B8B-853E-32EDF0FE62DD}"/>
              </a:ext>
            </a:extLst>
          </p:cNvPr>
          <p:cNvSpPr/>
          <p:nvPr/>
        </p:nvSpPr>
        <p:spPr>
          <a:xfrm>
            <a:off x="827064" y="2980511"/>
            <a:ext cx="2869809" cy="218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עתיד ותחתית</a:t>
            </a:r>
          </a:p>
        </p:txBody>
      </p:sp>
      <p:sp>
        <p:nvSpPr>
          <p:cNvPr id="6" name="מלבן 5">
            <a:hlinkClick r:id="rId6" action="ppaction://hlinksldjump"/>
            <a:extLst>
              <a:ext uri="{FF2B5EF4-FFF2-40B4-BE49-F238E27FC236}">
                <a16:creationId xmlns:a16="http://schemas.microsoft.com/office/drawing/2014/main" id="{55ACEDE2-1692-426F-A486-E14825FC3481}"/>
              </a:ext>
            </a:extLst>
          </p:cNvPr>
          <p:cNvSpPr/>
          <p:nvPr/>
        </p:nvSpPr>
        <p:spPr>
          <a:xfrm>
            <a:off x="4958569" y="3615079"/>
            <a:ext cx="2869809" cy="218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בתי זיקוק ויערות</a:t>
            </a:r>
          </a:p>
        </p:txBody>
      </p:sp>
      <p:pic>
        <p:nvPicPr>
          <p:cNvPr id="9" name="חיפה">
            <a:hlinkClick r:id="" action="ppaction://media"/>
            <a:extLst>
              <a:ext uri="{FF2B5EF4-FFF2-40B4-BE49-F238E27FC236}">
                <a16:creationId xmlns:a16="http://schemas.microsoft.com/office/drawing/2014/main" id="{99492C8E-EA4F-4959-ACA2-41E7F64E3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73427" y="357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1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57FC2601-E87A-4222-ADEA-EFB1D1BF2BE5}"/>
              </a:ext>
            </a:extLst>
          </p:cNvPr>
          <p:cNvSpPr/>
          <p:nvPr/>
        </p:nvSpPr>
        <p:spPr>
          <a:xfrm>
            <a:off x="0" y="-7034"/>
            <a:ext cx="12192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15337FF-8398-460A-B358-8CF144368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1484" y="645830"/>
            <a:ext cx="6296172" cy="2913295"/>
          </a:xfrm>
        </p:spPr>
        <p:txBody>
          <a:bodyPr>
            <a:normAutofit/>
          </a:bodyPr>
          <a:lstStyle/>
          <a:p>
            <a:r>
              <a:rPr lang="he-IL" sz="5400" b="1" dirty="0">
                <a:solidFill>
                  <a:schemeClr val="bg1"/>
                </a:solidFill>
              </a:rPr>
              <a:t>לא כל כך הקשבתם, 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he-IL" sz="5400" b="1" dirty="0">
                <a:solidFill>
                  <a:schemeClr val="bg1"/>
                </a:solidFill>
              </a:rPr>
              <a:t>לא נורא – נסו שוב</a:t>
            </a:r>
          </a:p>
        </p:txBody>
      </p:sp>
      <p:sp>
        <p:nvSpPr>
          <p:cNvPr id="4" name="לחצן פעולה: אחורה או הקודם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5EF28BB-C30B-4953-B7C6-2BDA94C204A7}"/>
              </a:ext>
            </a:extLst>
          </p:cNvPr>
          <p:cNvSpPr/>
          <p:nvPr/>
        </p:nvSpPr>
        <p:spPr>
          <a:xfrm>
            <a:off x="5120640" y="5092505"/>
            <a:ext cx="1828800" cy="156151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314" name="Picture 2" descr="תוצאת תמונה עבור ‪no no no gif‬‏">
            <a:extLst>
              <a:ext uri="{FF2B5EF4-FFF2-40B4-BE49-F238E27FC236}">
                <a16:creationId xmlns:a16="http://schemas.microsoft.com/office/drawing/2014/main" id="{C68AA7AA-6B17-4735-A05B-0914032C5B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150" y="0"/>
            <a:ext cx="6534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59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תוצאת תמונה עבור חולון">
            <a:extLst>
              <a:ext uri="{FF2B5EF4-FFF2-40B4-BE49-F238E27FC236}">
                <a16:creationId xmlns:a16="http://schemas.microsoft.com/office/drawing/2014/main" id="{F5419CC4-3885-4339-8B6B-A9B443757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85"/>
            <a:ext cx="12192000" cy="690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5087292A-C666-4CF0-A6CC-DAAFF1BF2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40" y="-9185"/>
            <a:ext cx="10515600" cy="1325563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</a:rPr>
              <a:t>מאיפה ציפי </a:t>
            </a:r>
            <a:r>
              <a:rPr lang="he-IL" sz="6000" b="1" dirty="0" err="1">
                <a:solidFill>
                  <a:schemeClr val="bg1"/>
                </a:solidFill>
              </a:rPr>
              <a:t>פרימו</a:t>
            </a:r>
            <a:r>
              <a:rPr lang="he-IL" sz="60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5" name="מלבן 4">
            <a:hlinkClick r:id="rId3" action="ppaction://hlinksldjump"/>
            <a:extLst>
              <a:ext uri="{FF2B5EF4-FFF2-40B4-BE49-F238E27FC236}">
                <a16:creationId xmlns:a16="http://schemas.microsoft.com/office/drawing/2014/main" id="{37AF45D6-27F4-42AA-93FB-4D141B071D14}"/>
              </a:ext>
            </a:extLst>
          </p:cNvPr>
          <p:cNvSpPr/>
          <p:nvPr/>
        </p:nvSpPr>
        <p:spPr>
          <a:xfrm>
            <a:off x="4750191" y="4438991"/>
            <a:ext cx="2869809" cy="21804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מחולון</a:t>
            </a:r>
          </a:p>
        </p:txBody>
      </p:sp>
      <p:sp>
        <p:nvSpPr>
          <p:cNvPr id="6" name="מלבן 5">
            <a:hlinkClick r:id="rId4" action="ppaction://hlinksldjump"/>
            <a:extLst>
              <a:ext uri="{FF2B5EF4-FFF2-40B4-BE49-F238E27FC236}">
                <a16:creationId xmlns:a16="http://schemas.microsoft.com/office/drawing/2014/main" id="{AE68A3D5-364A-4A6B-B0E0-58842AA6C22F}"/>
              </a:ext>
            </a:extLst>
          </p:cNvPr>
          <p:cNvSpPr/>
          <p:nvPr/>
        </p:nvSpPr>
        <p:spPr>
          <a:xfrm>
            <a:off x="8253046" y="4438990"/>
            <a:ext cx="2869809" cy="21804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מרמת גן</a:t>
            </a:r>
          </a:p>
        </p:txBody>
      </p:sp>
      <p:sp>
        <p:nvSpPr>
          <p:cNvPr id="7" name="מלבן 6">
            <a:hlinkClick r:id="rId4" action="ppaction://hlinksldjump"/>
            <a:extLst>
              <a:ext uri="{FF2B5EF4-FFF2-40B4-BE49-F238E27FC236}">
                <a16:creationId xmlns:a16="http://schemas.microsoft.com/office/drawing/2014/main" id="{D06A1CE4-2EFC-4917-BD9C-5D87499C21D5}"/>
              </a:ext>
            </a:extLst>
          </p:cNvPr>
          <p:cNvSpPr/>
          <p:nvPr/>
        </p:nvSpPr>
        <p:spPr>
          <a:xfrm>
            <a:off x="1043355" y="4438990"/>
            <a:ext cx="2869809" cy="21804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מרחובות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20B2669B-065D-4D33-8234-77CA04C0BC78}"/>
              </a:ext>
            </a:extLst>
          </p:cNvPr>
          <p:cNvSpPr/>
          <p:nvPr/>
        </p:nvSpPr>
        <p:spPr>
          <a:xfrm>
            <a:off x="1" y="2234343"/>
            <a:ext cx="12192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e-IL" dirty="0">
                <a:hlinkClick r:id="rId5"/>
              </a:rPr>
              <a:t>https://www.youtube.com/watch?v=vU5Bo16CNyg&amp;feature=player_embedded</a:t>
            </a:r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068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034160D2-3BED-48EC-AB4A-F56A6EA757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15337FF-8398-460A-B358-8CF144368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</a:rPr>
              <a:t>איזה שטויות... לא נכון</a:t>
            </a:r>
          </a:p>
        </p:txBody>
      </p:sp>
      <p:sp>
        <p:nvSpPr>
          <p:cNvPr id="4" name="לחצן פעולה: אחורה או הקודם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5EF28BB-C30B-4953-B7C6-2BDA94C204A7}"/>
              </a:ext>
            </a:extLst>
          </p:cNvPr>
          <p:cNvSpPr/>
          <p:nvPr/>
        </p:nvSpPr>
        <p:spPr>
          <a:xfrm>
            <a:off x="5472920" y="3429000"/>
            <a:ext cx="3151163" cy="2743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362" name="Picture 2" descr="תוצאת תמונה עבור ‪no no no gif‬‏">
            <a:extLst>
              <a:ext uri="{FF2B5EF4-FFF2-40B4-BE49-F238E27FC236}">
                <a16:creationId xmlns:a16="http://schemas.microsoft.com/office/drawing/2014/main" id="{7D610F00-E59D-4641-91CB-3D9D411C8B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4875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67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>
            <a:extLst>
              <a:ext uri="{FF2B5EF4-FFF2-40B4-BE49-F238E27FC236}">
                <a16:creationId xmlns:a16="http://schemas.microsoft.com/office/drawing/2014/main" id="{DD81D43C-CBD9-4173-8447-79E90EAF97B0}"/>
              </a:ext>
            </a:extLst>
          </p:cNvPr>
          <p:cNvSpPr/>
          <p:nvPr/>
        </p:nvSpPr>
        <p:spPr>
          <a:xfrm>
            <a:off x="10199077" y="0"/>
            <a:ext cx="1992923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386" name="Picture 2" descr="תוצאת תמונה עבור כביש החוף">
            <a:extLst>
              <a:ext uri="{FF2B5EF4-FFF2-40B4-BE49-F238E27FC236}">
                <a16:creationId xmlns:a16="http://schemas.microsoft.com/office/drawing/2014/main" id="{A12A3FBB-2A7D-4063-9387-2FBF06AE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325686" cy="683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0F3FE5AC-CD98-49D9-BD64-15F3482D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6099" y="167845"/>
            <a:ext cx="11508545" cy="1325563"/>
          </a:xfrm>
        </p:spPr>
        <p:txBody>
          <a:bodyPr>
            <a:noAutofit/>
          </a:bodyPr>
          <a:lstStyle/>
          <a:p>
            <a:r>
              <a:rPr lang="he-IL" sz="5400" b="1" dirty="0">
                <a:solidFill>
                  <a:schemeClr val="bg1"/>
                </a:solidFill>
              </a:rPr>
              <a:t>על איזה כביש </a:t>
            </a:r>
            <a:r>
              <a:rPr lang="he-IL" sz="5400" b="1" dirty="0" err="1">
                <a:solidFill>
                  <a:schemeClr val="bg1"/>
                </a:solidFill>
              </a:rPr>
              <a:t>סטטיק</a:t>
            </a:r>
            <a:r>
              <a:rPr lang="he-IL" sz="5400" b="1" dirty="0">
                <a:solidFill>
                  <a:schemeClr val="bg1"/>
                </a:solidFill>
              </a:rPr>
              <a:t> ובן אל אוהבים לנסוע?</a:t>
            </a:r>
          </a:p>
        </p:txBody>
      </p:sp>
      <p:sp>
        <p:nvSpPr>
          <p:cNvPr id="4" name="מלבן 3">
            <a:hlinkClick r:id="rId3" action="ppaction://hlinksldjump"/>
            <a:extLst>
              <a:ext uri="{FF2B5EF4-FFF2-40B4-BE49-F238E27FC236}">
                <a16:creationId xmlns:a16="http://schemas.microsoft.com/office/drawing/2014/main" id="{6BDE1F9A-C8EE-44E2-B056-846B61B13C69}"/>
              </a:ext>
            </a:extLst>
          </p:cNvPr>
          <p:cNvSpPr/>
          <p:nvPr/>
        </p:nvSpPr>
        <p:spPr>
          <a:xfrm>
            <a:off x="8759483" y="4312382"/>
            <a:ext cx="2869809" cy="218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כביש החוף</a:t>
            </a:r>
          </a:p>
        </p:txBody>
      </p:sp>
      <p:sp>
        <p:nvSpPr>
          <p:cNvPr id="5" name="מלבן 4">
            <a:hlinkClick r:id="rId4" action="ppaction://hlinksldjump"/>
            <a:extLst>
              <a:ext uri="{FF2B5EF4-FFF2-40B4-BE49-F238E27FC236}">
                <a16:creationId xmlns:a16="http://schemas.microsoft.com/office/drawing/2014/main" id="{E4482785-13B0-4076-A337-AB3952060BAF}"/>
              </a:ext>
            </a:extLst>
          </p:cNvPr>
          <p:cNvSpPr/>
          <p:nvPr/>
        </p:nvSpPr>
        <p:spPr>
          <a:xfrm>
            <a:off x="4961206" y="4312381"/>
            <a:ext cx="2869809" cy="218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כביש ארבע</a:t>
            </a:r>
          </a:p>
        </p:txBody>
      </p:sp>
      <p:sp>
        <p:nvSpPr>
          <p:cNvPr id="6" name="מלבן 5">
            <a:hlinkClick r:id="rId4" action="ppaction://hlinksldjump"/>
            <a:extLst>
              <a:ext uri="{FF2B5EF4-FFF2-40B4-BE49-F238E27FC236}">
                <a16:creationId xmlns:a16="http://schemas.microsoft.com/office/drawing/2014/main" id="{DDD36062-8D4F-4518-AF46-5F0101BCF740}"/>
              </a:ext>
            </a:extLst>
          </p:cNvPr>
          <p:cNvSpPr/>
          <p:nvPr/>
        </p:nvSpPr>
        <p:spPr>
          <a:xfrm>
            <a:off x="909711" y="4312381"/>
            <a:ext cx="2869809" cy="218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כביש הערבה</a:t>
            </a:r>
          </a:p>
        </p:txBody>
      </p:sp>
      <p:pic>
        <p:nvPicPr>
          <p:cNvPr id="16388" name="Picture 4" descr="תוצאת תמונה עבור ‪road‬‏">
            <a:extLst>
              <a:ext uri="{FF2B5EF4-FFF2-40B4-BE49-F238E27FC236}">
                <a16:creationId xmlns:a16="http://schemas.microsoft.com/office/drawing/2014/main" id="{1395B270-7785-4FDF-8F78-292846B56A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515" y="1493408"/>
            <a:ext cx="666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98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6731A642-029D-4B3F-8B8C-723A63014BB1}"/>
              </a:ext>
            </a:extLst>
          </p:cNvPr>
          <p:cNvSpPr/>
          <p:nvPr/>
        </p:nvSpPr>
        <p:spPr>
          <a:xfrm>
            <a:off x="38516" y="0"/>
            <a:ext cx="12192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15337FF-8398-460A-B358-8CF144368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6600" b="1" dirty="0">
                <a:solidFill>
                  <a:schemeClr val="bg1"/>
                </a:solidFill>
              </a:rPr>
              <a:t>נו באמת!</a:t>
            </a:r>
          </a:p>
        </p:txBody>
      </p:sp>
      <p:pic>
        <p:nvPicPr>
          <p:cNvPr id="17410" name="Picture 2" descr="תוצאת תמונה עבור ‪no no no gif‬‏">
            <a:extLst>
              <a:ext uri="{FF2B5EF4-FFF2-40B4-BE49-F238E27FC236}">
                <a16:creationId xmlns:a16="http://schemas.microsoft.com/office/drawing/2014/main" id="{95E1D1CC-71A0-4286-95FD-9C8159B0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95" y="1690688"/>
            <a:ext cx="3927841" cy="399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9D5D679-74B9-464B-8184-90CFAC8D8E54}"/>
              </a:ext>
            </a:extLst>
          </p:cNvPr>
          <p:cNvSpPr/>
          <p:nvPr/>
        </p:nvSpPr>
        <p:spPr>
          <a:xfrm>
            <a:off x="9262232" y="4532044"/>
            <a:ext cx="2968283" cy="230070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475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 descr="תוצאת תמונה עבור ‪blue‬‏">
            <a:extLst>
              <a:ext uri="{FF2B5EF4-FFF2-40B4-BE49-F238E27FC236}">
                <a16:creationId xmlns:a16="http://schemas.microsoft.com/office/drawing/2014/main" id="{5206CB7C-25B1-4F31-BB5B-2B252B5C3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224"/>
            <a:ext cx="12195268" cy="692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193A15F5-789E-4C14-AC60-32D42B05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767" y="365125"/>
            <a:ext cx="10515600" cy="1325563"/>
          </a:xfrm>
        </p:spPr>
        <p:txBody>
          <a:bodyPr>
            <a:normAutofit/>
          </a:bodyPr>
          <a:lstStyle/>
          <a:p>
            <a:r>
              <a:rPr lang="he-IL" sz="6600" b="1" dirty="0">
                <a:solidFill>
                  <a:srgbClr val="FF0000"/>
                </a:solidFill>
              </a:rPr>
              <a:t>תותחים!!!</a:t>
            </a:r>
          </a:p>
        </p:txBody>
      </p:sp>
      <p:pic>
        <p:nvPicPr>
          <p:cNvPr id="18434" name="Picture 2" descr="תוצאת תמונה עבור ‪fireworks gif‬‏">
            <a:extLst>
              <a:ext uri="{FF2B5EF4-FFF2-40B4-BE49-F238E27FC236}">
                <a16:creationId xmlns:a16="http://schemas.microsoft.com/office/drawing/2014/main" id="{F89F113F-5DE3-4556-A62B-A5EBDBFC0E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7" y="0"/>
            <a:ext cx="7105358" cy="710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תוצאת תמונה עבור ‪fireworks gif‬‏">
            <a:extLst>
              <a:ext uri="{FF2B5EF4-FFF2-40B4-BE49-F238E27FC236}">
                <a16:creationId xmlns:a16="http://schemas.microsoft.com/office/drawing/2014/main" id="{C36B8D9F-9AF9-4F73-9F65-286BF257B7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386" y="730250"/>
            <a:ext cx="6467282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תוצאת תמונה עבור ‪fireworks gif‬‏">
            <a:extLst>
              <a:ext uri="{FF2B5EF4-FFF2-40B4-BE49-F238E27FC236}">
                <a16:creationId xmlns:a16="http://schemas.microsoft.com/office/drawing/2014/main" id="{AD3F9B20-1837-4295-B1DC-268DDF2BDD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135" y="1690688"/>
            <a:ext cx="3240232" cy="301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תוצאת תמונה עבור ‪fireworks gif‬‏">
            <a:extLst>
              <a:ext uri="{FF2B5EF4-FFF2-40B4-BE49-F238E27FC236}">
                <a16:creationId xmlns:a16="http://schemas.microsoft.com/office/drawing/2014/main" id="{DBE76D46-917F-4511-928F-026B3360D4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939" y="379412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12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58F53F-D755-4AC5-9239-4955067F5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היה לנו כאן: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B379BC8-D649-4FCD-A840-B0CE8DF7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080" y="1680478"/>
            <a:ext cx="10515600" cy="4812397"/>
          </a:xfrm>
        </p:spPr>
        <p:txBody>
          <a:bodyPr>
            <a:normAutofit lnSpcReduction="10000"/>
          </a:bodyPr>
          <a:lstStyle/>
          <a:p>
            <a:r>
              <a:rPr lang="he-IL" dirty="0"/>
              <a:t>קישורים לשקופית הבאה (מהתשובות הנכונות)</a:t>
            </a:r>
          </a:p>
          <a:p>
            <a:r>
              <a:rPr lang="he-IL" dirty="0"/>
              <a:t>קישורים לשקופית: "לא נכון" (מהתשובה הלא נכונה)</a:t>
            </a:r>
          </a:p>
          <a:p>
            <a:r>
              <a:rPr lang="he-IL" dirty="0"/>
              <a:t>הוספת כפתורי: "חזרה לשקופית הקודמת" (משקופית ה"לא נכון")</a:t>
            </a:r>
          </a:p>
          <a:p>
            <a:r>
              <a:rPr lang="he-IL" dirty="0"/>
              <a:t>הוספת תמונות נוף, העברה לרקע</a:t>
            </a:r>
          </a:p>
          <a:p>
            <a:r>
              <a:rPr lang="he-IL" dirty="0"/>
              <a:t>הוספת תמונות אנימציה – שקופות</a:t>
            </a:r>
          </a:p>
          <a:p>
            <a:r>
              <a:rPr lang="he-IL" dirty="0"/>
              <a:t>הוספת </a:t>
            </a:r>
            <a:r>
              <a:rPr lang="he-IL" dirty="0" err="1"/>
              <a:t>רקעים</a:t>
            </a:r>
            <a:r>
              <a:rPr lang="he-IL" dirty="0"/>
              <a:t> ועיצוב</a:t>
            </a:r>
          </a:p>
          <a:p>
            <a:r>
              <a:rPr lang="he-IL" dirty="0"/>
              <a:t>המרת סרטונים מיו טיוב ל </a:t>
            </a:r>
            <a:r>
              <a:rPr lang="en-US" dirty="0"/>
              <a:t>mp3</a:t>
            </a:r>
            <a:r>
              <a:rPr lang="he-IL" dirty="0"/>
              <a:t> ושמירה במחשב</a:t>
            </a:r>
          </a:p>
          <a:p>
            <a:r>
              <a:rPr lang="he-IL" dirty="0"/>
              <a:t>העלאת קבצי קול למצגת</a:t>
            </a:r>
          </a:p>
          <a:p>
            <a:r>
              <a:rPr lang="he-IL" dirty="0"/>
              <a:t>העלאת קישורים ליו טיוב (במידה והם עובדים במצגת – יש לבדוק)</a:t>
            </a:r>
          </a:p>
          <a:p>
            <a:r>
              <a:rPr lang="he-IL" dirty="0"/>
              <a:t>יצירת מעברים</a:t>
            </a:r>
          </a:p>
        </p:txBody>
      </p:sp>
    </p:spTree>
    <p:extLst>
      <p:ext uri="{BB962C8B-B14F-4D97-AF65-F5344CB8AC3E}">
        <p14:creationId xmlns:p14="http://schemas.microsoft.com/office/powerpoint/2010/main" val="190965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תוצאת תמונה עבור זכרון יעקב">
            <a:extLst>
              <a:ext uri="{FF2B5EF4-FFF2-40B4-BE49-F238E27FC236}">
                <a16:creationId xmlns:a16="http://schemas.microsoft.com/office/drawing/2014/main" id="{3ED0284D-FA01-4998-8B57-4F3CF36B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4">
            <a:hlinkClick r:id="rId3" action="ppaction://hlinksldjump"/>
            <a:extLst>
              <a:ext uri="{FF2B5EF4-FFF2-40B4-BE49-F238E27FC236}">
                <a16:creationId xmlns:a16="http://schemas.microsoft.com/office/drawing/2014/main" id="{BED71B20-0578-4D48-8F2D-FED3410849A7}"/>
              </a:ext>
            </a:extLst>
          </p:cNvPr>
          <p:cNvSpPr/>
          <p:nvPr/>
        </p:nvSpPr>
        <p:spPr>
          <a:xfrm>
            <a:off x="3802966" y="4487590"/>
            <a:ext cx="2869809" cy="21804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ישי לוי</a:t>
            </a:r>
          </a:p>
        </p:txBody>
      </p:sp>
      <p:sp>
        <p:nvSpPr>
          <p:cNvPr id="6" name="מלבן 5">
            <a:hlinkClick r:id="rId3" action="ppaction://hlinksldjump"/>
            <a:extLst>
              <a:ext uri="{FF2B5EF4-FFF2-40B4-BE49-F238E27FC236}">
                <a16:creationId xmlns:a16="http://schemas.microsoft.com/office/drawing/2014/main" id="{CF387AE6-DAFA-42DB-8980-5A96B7DF1478}"/>
              </a:ext>
            </a:extLst>
          </p:cNvPr>
          <p:cNvSpPr/>
          <p:nvPr/>
        </p:nvSpPr>
        <p:spPr>
          <a:xfrm>
            <a:off x="262597" y="4487591"/>
            <a:ext cx="2869809" cy="21804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זוהר לוי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8AB08E87-F15B-4DBB-A39D-6AE99439B3B5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>
            <a:hlinkClick r:id="rId4" action="ppaction://hlinksldjump"/>
            <a:extLst>
              <a:ext uri="{FF2B5EF4-FFF2-40B4-BE49-F238E27FC236}">
                <a16:creationId xmlns:a16="http://schemas.microsoft.com/office/drawing/2014/main" id="{2C553E36-0F86-44F2-A371-97550F5F3B70}"/>
              </a:ext>
            </a:extLst>
          </p:cNvPr>
          <p:cNvSpPr/>
          <p:nvPr/>
        </p:nvSpPr>
        <p:spPr>
          <a:xfrm>
            <a:off x="7343335" y="4487589"/>
            <a:ext cx="2869809" cy="21804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אושיק לוי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4D6A999-0A2E-41C3-924A-F8C3C85AE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915035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he-IL" b="1" dirty="0">
                <a:solidFill>
                  <a:schemeClr val="bg1"/>
                </a:solidFill>
              </a:rPr>
              <a:t>מי שר את השיר: "זכרון יעקב שלי"</a:t>
            </a:r>
          </a:p>
        </p:txBody>
      </p:sp>
    </p:spTree>
    <p:extLst>
      <p:ext uri="{BB962C8B-B14F-4D97-AF65-F5344CB8AC3E}">
        <p14:creationId xmlns:p14="http://schemas.microsoft.com/office/powerpoint/2010/main" val="404417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E6DB7394-0B1A-486B-8625-B1CE6248A1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4C627FA-7D48-4185-9FB1-5E88A5FE6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</a:rPr>
              <a:t>ממש מצטערת...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FB8A0DF-6C38-4869-83FB-218F31ABB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434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4400" b="1" dirty="0">
                <a:solidFill>
                  <a:schemeClr val="bg1"/>
                </a:solidFill>
              </a:rPr>
              <a:t>אבל זאת לא </a:t>
            </a:r>
          </a:p>
          <a:p>
            <a:pPr marL="0" indent="0">
              <a:buNone/>
            </a:pPr>
            <a:r>
              <a:rPr lang="he-IL" sz="4400" b="1" dirty="0">
                <a:solidFill>
                  <a:schemeClr val="bg1"/>
                </a:solidFill>
              </a:rPr>
              <a:t>תשובה נכונה</a:t>
            </a:r>
          </a:p>
        </p:txBody>
      </p:sp>
      <p:sp>
        <p:nvSpPr>
          <p:cNvPr id="4" name="לחצן פעולה: אחורה או הקודם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D72E4A-AE08-42C8-8D65-7C58C644814A}"/>
              </a:ext>
            </a:extLst>
          </p:cNvPr>
          <p:cNvSpPr/>
          <p:nvPr/>
        </p:nvSpPr>
        <p:spPr>
          <a:xfrm>
            <a:off x="2757267" y="4957567"/>
            <a:ext cx="3221501" cy="190043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098" name="Picture 2" descr="תוצאת תמונה עבור ‪no‬‏">
            <a:extLst>
              <a:ext uri="{FF2B5EF4-FFF2-40B4-BE49-F238E27FC236}">
                <a16:creationId xmlns:a16="http://schemas.microsoft.com/office/drawing/2014/main" id="{F8139621-30AB-494B-9EDE-83AFF3303B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0" y="753964"/>
            <a:ext cx="7400710" cy="420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88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תוצאת תמונה עבור אילת">
            <a:extLst>
              <a:ext uri="{FF2B5EF4-FFF2-40B4-BE49-F238E27FC236}">
                <a16:creationId xmlns:a16="http://schemas.microsoft.com/office/drawing/2014/main" id="{03B96EA8-8BE7-4F7F-93CB-0DFF4E36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CB78EE0B-39D2-4820-AA84-60EFBEBF4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57" y="0"/>
            <a:ext cx="10515600" cy="1325563"/>
          </a:xfrm>
        </p:spPr>
        <p:txBody>
          <a:bodyPr/>
          <a:lstStyle/>
          <a:p>
            <a:pPr algn="ctr"/>
            <a:r>
              <a:rPr lang="he-IL" b="1" dirty="0">
                <a:solidFill>
                  <a:schemeClr val="bg1"/>
                </a:solidFill>
              </a:rPr>
              <a:t>ממה רוצה להימלט הזמר בשיר: "בואי לאילת"?</a:t>
            </a:r>
          </a:p>
        </p:txBody>
      </p:sp>
      <p:sp>
        <p:nvSpPr>
          <p:cNvPr id="4" name="מלבן 3">
            <a:hlinkClick r:id="rId5" action="ppaction://hlinksldjump"/>
            <a:extLst>
              <a:ext uri="{FF2B5EF4-FFF2-40B4-BE49-F238E27FC236}">
                <a16:creationId xmlns:a16="http://schemas.microsoft.com/office/drawing/2014/main" id="{0338D24B-DCD7-4143-9662-0C40EC8BAB47}"/>
              </a:ext>
            </a:extLst>
          </p:cNvPr>
          <p:cNvSpPr/>
          <p:nvPr/>
        </p:nvSpPr>
        <p:spPr>
          <a:xfrm>
            <a:off x="8693833" y="4459450"/>
            <a:ext cx="2869809" cy="21804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מהים התיכון</a:t>
            </a:r>
          </a:p>
        </p:txBody>
      </p:sp>
      <p:sp>
        <p:nvSpPr>
          <p:cNvPr id="5" name="מלבן 4">
            <a:hlinkClick r:id="rId5" action="ppaction://hlinksldjump"/>
            <a:extLst>
              <a:ext uri="{FF2B5EF4-FFF2-40B4-BE49-F238E27FC236}">
                <a16:creationId xmlns:a16="http://schemas.microsoft.com/office/drawing/2014/main" id="{26553EF1-C8E0-45C8-A4DC-68CDC98F5261}"/>
              </a:ext>
            </a:extLst>
          </p:cNvPr>
          <p:cNvSpPr/>
          <p:nvPr/>
        </p:nvSpPr>
        <p:spPr>
          <a:xfrm>
            <a:off x="4679852" y="4459449"/>
            <a:ext cx="2869809" cy="21804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מהדיונות</a:t>
            </a:r>
          </a:p>
        </p:txBody>
      </p:sp>
      <p:sp>
        <p:nvSpPr>
          <p:cNvPr id="6" name="מלבן 5">
            <a:hlinkClick r:id="rId6" action="ppaction://hlinksldjump"/>
            <a:extLst>
              <a:ext uri="{FF2B5EF4-FFF2-40B4-BE49-F238E27FC236}">
                <a16:creationId xmlns:a16="http://schemas.microsoft.com/office/drawing/2014/main" id="{03E9CA69-C0FB-4615-9B1F-5394F174E4DD}"/>
              </a:ext>
            </a:extLst>
          </p:cNvPr>
          <p:cNvSpPr/>
          <p:nvPr/>
        </p:nvSpPr>
        <p:spPr>
          <a:xfrm>
            <a:off x="464234" y="4473522"/>
            <a:ext cx="2869809" cy="21804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מהאספלט</a:t>
            </a:r>
          </a:p>
        </p:txBody>
      </p:sp>
      <p:pic>
        <p:nvPicPr>
          <p:cNvPr id="5124" name="Picture 4" descr="תוצאת תמונה עבור ‪fish‬‏">
            <a:extLst>
              <a:ext uri="{FF2B5EF4-FFF2-40B4-BE49-F238E27FC236}">
                <a16:creationId xmlns:a16="http://schemas.microsoft.com/office/drawing/2014/main" id="{113F639B-562F-4573-AAC6-DD9EFFEA97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690" y="3821944"/>
            <a:ext cx="24003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תוצאת תמונה עבור ‪fish‬‏">
            <a:extLst>
              <a:ext uri="{FF2B5EF4-FFF2-40B4-BE49-F238E27FC236}">
                <a16:creationId xmlns:a16="http://schemas.microsoft.com/office/drawing/2014/main" id="{140DB2BD-11D4-4347-AE8E-7245D03573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513" y="4969870"/>
            <a:ext cx="2045961" cy="18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ליאור ייני - בואי לאילת">
            <a:hlinkClick r:id="" action="ppaction://media"/>
            <a:extLst>
              <a:ext uri="{FF2B5EF4-FFF2-40B4-BE49-F238E27FC236}">
                <a16:creationId xmlns:a16="http://schemas.microsoft.com/office/drawing/2014/main" id="{B6D62E3E-41AE-44EC-8EF6-8D4D34363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06597" y="1887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1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5B34DC25-F2A4-44D7-8924-60AE2CDCC8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4C627FA-7D48-4185-9FB1-5E88A5FE6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8000" b="1" dirty="0">
                <a:solidFill>
                  <a:schemeClr val="bg1"/>
                </a:solidFill>
              </a:rPr>
              <a:t>אופס...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FB8A0DF-6C38-4869-83FB-218F31ABB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sz="5400" b="1" dirty="0">
                <a:solidFill>
                  <a:schemeClr val="bg1"/>
                </a:solidFill>
              </a:rPr>
              <a:t>דווקא לא</a:t>
            </a:r>
          </a:p>
        </p:txBody>
      </p:sp>
      <p:sp>
        <p:nvSpPr>
          <p:cNvPr id="4" name="לחצן פעולה: אחורה או הקודם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E8D3D81-E799-424F-A8CB-4BA294EF2ADD}"/>
              </a:ext>
            </a:extLst>
          </p:cNvPr>
          <p:cNvSpPr/>
          <p:nvPr/>
        </p:nvSpPr>
        <p:spPr>
          <a:xfrm>
            <a:off x="5284470" y="4931362"/>
            <a:ext cx="1828800" cy="156151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146" name="Picture 2" descr="תוצאת תמונה עבור ‪no‬‏">
            <a:extLst>
              <a:ext uri="{FF2B5EF4-FFF2-40B4-BE49-F238E27FC236}">
                <a16:creationId xmlns:a16="http://schemas.microsoft.com/office/drawing/2014/main" id="{18599E09-5913-448E-A672-6A9EE0AE14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" y="68103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87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תוצאת תמונה עבור ירושלים של זהב">
            <a:extLst>
              <a:ext uri="{FF2B5EF4-FFF2-40B4-BE49-F238E27FC236}">
                <a16:creationId xmlns:a16="http://schemas.microsoft.com/office/drawing/2014/main" id="{D7A544D5-563E-4A3F-85E4-BC78BBC9D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5" y="0"/>
            <a:ext cx="9601195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1164119C-6C98-4809-9DDC-DCDC7F5DF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057"/>
            <a:ext cx="12192000" cy="84469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he-IL" b="1" dirty="0">
                <a:solidFill>
                  <a:schemeClr val="accent4"/>
                </a:solidFill>
              </a:rPr>
              <a:t>מהיכן לקוחה התמונה ומה השיר המתאים לה?</a:t>
            </a:r>
          </a:p>
        </p:txBody>
      </p:sp>
      <p:sp>
        <p:nvSpPr>
          <p:cNvPr id="5" name="מלבן 4">
            <a:hlinkClick r:id="rId3" action="ppaction://hlinksldjump"/>
            <a:extLst>
              <a:ext uri="{FF2B5EF4-FFF2-40B4-BE49-F238E27FC236}">
                <a16:creationId xmlns:a16="http://schemas.microsoft.com/office/drawing/2014/main" id="{BA01B705-55BA-4CF4-A3DC-D74B9C804737}"/>
              </a:ext>
            </a:extLst>
          </p:cNvPr>
          <p:cNvSpPr/>
          <p:nvPr/>
        </p:nvSpPr>
        <p:spPr>
          <a:xfrm>
            <a:off x="0" y="5063084"/>
            <a:ext cx="2590805" cy="1794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/>
              <a:t>צפת בשיר צפת אהובתי</a:t>
            </a:r>
          </a:p>
        </p:txBody>
      </p:sp>
      <p:sp>
        <p:nvSpPr>
          <p:cNvPr id="6" name="מלבן 5">
            <a:hlinkClick r:id="rId4" action="ppaction://hlinksldjump"/>
            <a:extLst>
              <a:ext uri="{FF2B5EF4-FFF2-40B4-BE49-F238E27FC236}">
                <a16:creationId xmlns:a16="http://schemas.microsoft.com/office/drawing/2014/main" id="{F634AA46-727A-4535-AF42-92AF8168568F}"/>
              </a:ext>
            </a:extLst>
          </p:cNvPr>
          <p:cNvSpPr/>
          <p:nvPr/>
        </p:nvSpPr>
        <p:spPr>
          <a:xfrm>
            <a:off x="0" y="3123029"/>
            <a:ext cx="2590805" cy="1927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/>
              <a:t>ירושלים בשיר: ירושלים של זהב</a:t>
            </a:r>
          </a:p>
        </p:txBody>
      </p:sp>
      <p:sp>
        <p:nvSpPr>
          <p:cNvPr id="7" name="מלבן 6">
            <a:hlinkClick r:id="rId3" action="ppaction://hlinksldjump"/>
            <a:extLst>
              <a:ext uri="{FF2B5EF4-FFF2-40B4-BE49-F238E27FC236}">
                <a16:creationId xmlns:a16="http://schemas.microsoft.com/office/drawing/2014/main" id="{4AD0B9AC-7D96-407F-BF44-699DAF24424A}"/>
              </a:ext>
            </a:extLst>
          </p:cNvPr>
          <p:cNvSpPr/>
          <p:nvPr/>
        </p:nvSpPr>
        <p:spPr>
          <a:xfrm>
            <a:off x="0" y="1062755"/>
            <a:ext cx="2590805" cy="2060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/>
              <a:t>עכו בשיר "חומות עכו"</a:t>
            </a:r>
          </a:p>
        </p:txBody>
      </p:sp>
    </p:spTree>
    <p:extLst>
      <p:ext uri="{BB962C8B-B14F-4D97-AF65-F5344CB8AC3E}">
        <p14:creationId xmlns:p14="http://schemas.microsoft.com/office/powerpoint/2010/main" val="161720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46E5B59A-11E8-400A-9D6C-85C0EE9D85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4C627FA-7D48-4185-9FB1-5E88A5FE6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</a:rPr>
              <a:t>איזה פספוס רציני...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FB8A0DF-6C38-4869-83FB-218F31ABB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sz="4400" b="1" dirty="0">
                <a:solidFill>
                  <a:schemeClr val="bg1"/>
                </a:solidFill>
              </a:rPr>
              <a:t>לא הייתי מצפה ממך לטעות כזאת</a:t>
            </a:r>
          </a:p>
        </p:txBody>
      </p:sp>
      <p:sp>
        <p:nvSpPr>
          <p:cNvPr id="4" name="לחצן פעולה: אחורה או הקודם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00195A0-8F6A-48F8-9142-7B54D77A14B7}"/>
              </a:ext>
            </a:extLst>
          </p:cNvPr>
          <p:cNvSpPr/>
          <p:nvPr/>
        </p:nvSpPr>
        <p:spPr>
          <a:xfrm>
            <a:off x="838200" y="5162843"/>
            <a:ext cx="1828800" cy="156151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170" name="Picture 2" descr="תוצאת תמונה עבור ‪emoji‬‏">
            <a:extLst>
              <a:ext uri="{FF2B5EF4-FFF2-40B4-BE49-F238E27FC236}">
                <a16:creationId xmlns:a16="http://schemas.microsoft.com/office/drawing/2014/main" id="{2E117B19-2670-41E3-B270-ADBD513677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" y="1740878"/>
            <a:ext cx="3455963" cy="34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32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>
            <a:extLst>
              <a:ext uri="{FF2B5EF4-FFF2-40B4-BE49-F238E27FC236}">
                <a16:creationId xmlns:a16="http://schemas.microsoft.com/office/drawing/2014/main" id="{9A035721-734C-435A-BA12-FC50CADAF7DB}"/>
              </a:ext>
            </a:extLst>
          </p:cNvPr>
          <p:cNvSpPr/>
          <p:nvPr/>
        </p:nvSpPr>
        <p:spPr>
          <a:xfrm>
            <a:off x="8679766" y="0"/>
            <a:ext cx="351223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194" name="Picture 2" descr="תוצאת תמונה עבור יפו">
            <a:extLst>
              <a:ext uri="{FF2B5EF4-FFF2-40B4-BE49-F238E27FC236}">
                <a16:creationId xmlns:a16="http://schemas.microsoft.com/office/drawing/2014/main" id="{444C8118-73DE-4403-8396-3AEDDB7CC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8695006" cy="687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1CAB0F1C-DEA7-4BE5-94B4-6A1EC8480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" y="296068"/>
            <a:ext cx="12207240" cy="854076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he-IL" b="1" dirty="0">
                <a:solidFill>
                  <a:schemeClr val="bg1"/>
                </a:solidFill>
              </a:rPr>
              <a:t>מהי העיר המוזכרת בשיר הבא?</a:t>
            </a:r>
          </a:p>
        </p:txBody>
      </p:sp>
      <p:pic>
        <p:nvPicPr>
          <p:cNvPr id="4" name="אריק אינשטיין - הבלדה על יואל משה סלומון">
            <a:hlinkClick r:id="" action="ppaction://media"/>
            <a:extLst>
              <a:ext uri="{FF2B5EF4-FFF2-40B4-BE49-F238E27FC236}">
                <a16:creationId xmlns:a16="http://schemas.microsoft.com/office/drawing/2014/main" id="{72E389B6-7221-47EE-B120-D35413DF8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4043" y="418306"/>
            <a:ext cx="609600" cy="609600"/>
          </a:xfrm>
          <a:prstGeom prst="rect">
            <a:avLst/>
          </a:prstGeom>
        </p:spPr>
      </p:pic>
      <p:sp>
        <p:nvSpPr>
          <p:cNvPr id="5" name="מלבן 4">
            <a:hlinkClick r:id="rId6" action="ppaction://hlinksldjump"/>
            <a:extLst>
              <a:ext uri="{FF2B5EF4-FFF2-40B4-BE49-F238E27FC236}">
                <a16:creationId xmlns:a16="http://schemas.microsoft.com/office/drawing/2014/main" id="{DFFEF41A-20F0-4912-9A6C-1F18FC7FA3E8}"/>
              </a:ext>
            </a:extLst>
          </p:cNvPr>
          <p:cNvSpPr/>
          <p:nvPr/>
        </p:nvSpPr>
        <p:spPr>
          <a:xfrm>
            <a:off x="7941212" y="4459448"/>
            <a:ext cx="2869809" cy="218049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יפו</a:t>
            </a:r>
          </a:p>
        </p:txBody>
      </p:sp>
      <p:sp>
        <p:nvSpPr>
          <p:cNvPr id="6" name="מלבן 5">
            <a:hlinkClick r:id="rId7" action="ppaction://hlinksldjump"/>
            <a:extLst>
              <a:ext uri="{FF2B5EF4-FFF2-40B4-BE49-F238E27FC236}">
                <a16:creationId xmlns:a16="http://schemas.microsoft.com/office/drawing/2014/main" id="{82CEC10B-71CD-42F7-B1B3-8BD615CB8ED6}"/>
              </a:ext>
            </a:extLst>
          </p:cNvPr>
          <p:cNvSpPr/>
          <p:nvPr/>
        </p:nvSpPr>
        <p:spPr>
          <a:xfrm>
            <a:off x="4202723" y="4473522"/>
            <a:ext cx="2869809" cy="218049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עכו</a:t>
            </a:r>
          </a:p>
        </p:txBody>
      </p:sp>
      <p:sp>
        <p:nvSpPr>
          <p:cNvPr id="7" name="מלבן 6">
            <a:hlinkClick r:id="rId7" action="ppaction://hlinksldjump"/>
            <a:extLst>
              <a:ext uri="{FF2B5EF4-FFF2-40B4-BE49-F238E27FC236}">
                <a16:creationId xmlns:a16="http://schemas.microsoft.com/office/drawing/2014/main" id="{F3710C0F-9AEC-4B0E-96C0-9E7467E07A77}"/>
              </a:ext>
            </a:extLst>
          </p:cNvPr>
          <p:cNvSpPr/>
          <p:nvPr/>
        </p:nvSpPr>
        <p:spPr>
          <a:xfrm>
            <a:off x="464234" y="4473522"/>
            <a:ext cx="2869809" cy="218049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800" b="1" dirty="0"/>
              <a:t>תל אביב</a:t>
            </a:r>
          </a:p>
        </p:txBody>
      </p:sp>
    </p:spTree>
    <p:extLst>
      <p:ext uri="{BB962C8B-B14F-4D97-AF65-F5344CB8AC3E}">
        <p14:creationId xmlns:p14="http://schemas.microsoft.com/office/powerpoint/2010/main" val="43105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94D8E912-621F-4290-8882-DE100EEB7A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C6E4168-CC88-49F1-BB3A-AFC934A79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298" y="2395403"/>
            <a:ext cx="10515600" cy="1325563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</a:rPr>
              <a:t>יו, יו, מה נסגר אתכם?</a:t>
            </a:r>
          </a:p>
        </p:txBody>
      </p:sp>
      <p:sp>
        <p:nvSpPr>
          <p:cNvPr id="4" name="לחצן פעולה: אחורה או הקודם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6589AC1-50CC-478D-84A5-A13492C947FB}"/>
              </a:ext>
            </a:extLst>
          </p:cNvPr>
          <p:cNvSpPr/>
          <p:nvPr/>
        </p:nvSpPr>
        <p:spPr>
          <a:xfrm>
            <a:off x="689317" y="4262511"/>
            <a:ext cx="3460652" cy="259548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218" name="Picture 2" descr="תוצאת תמונה עבור ‪emoji‬‏">
            <a:extLst>
              <a:ext uri="{FF2B5EF4-FFF2-40B4-BE49-F238E27FC236}">
                <a16:creationId xmlns:a16="http://schemas.microsoft.com/office/drawing/2014/main" id="{6320B114-A11B-49F4-BBE1-743295422F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1" y="365125"/>
            <a:ext cx="4190999" cy="419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59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279</Words>
  <Application>Microsoft Office PowerPoint</Application>
  <PresentationFormat>מסך רחב</PresentationFormat>
  <Paragraphs>61</Paragraphs>
  <Slides>19</Slides>
  <Notes>0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ערכת נושא Office</vt:lpstr>
      <vt:lpstr>חידון מקומות בשירים</vt:lpstr>
      <vt:lpstr>מי שר את השיר: "זכרון יעקב שלי"</vt:lpstr>
      <vt:lpstr>ממש מצטערת...</vt:lpstr>
      <vt:lpstr>ממה רוצה להימלט הזמר בשיר: "בואי לאילת"?</vt:lpstr>
      <vt:lpstr>אופס...</vt:lpstr>
      <vt:lpstr>מהיכן לקוחה התמונה ומה השיר המתאים לה?</vt:lpstr>
      <vt:lpstr>איזה פספוס רציני...</vt:lpstr>
      <vt:lpstr>מהי העיר המוזכרת בשיר הבא?</vt:lpstr>
      <vt:lpstr>יו, יו, מה נסגר אתכם?</vt:lpstr>
      <vt:lpstr>על איזו עיר שר עומר אדם?</vt:lpstr>
      <vt:lpstr>לא! לא! לא!</vt:lpstr>
      <vt:lpstr>מה יש לעיר חיפה בשיר הבא? </vt:lpstr>
      <vt:lpstr>לא כל כך הקשבתם,  לא נורא – נסו שוב</vt:lpstr>
      <vt:lpstr>מאיפה ציפי פרימו? </vt:lpstr>
      <vt:lpstr>איזה שטויות... לא נכון</vt:lpstr>
      <vt:lpstr>על איזה כביש סטטיק ובן אל אוהבים לנסוע?</vt:lpstr>
      <vt:lpstr>נו באמת!</vt:lpstr>
      <vt:lpstr>תותחים!!!</vt:lpstr>
      <vt:lpstr>מה היה לנו כאן: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חידון מקומות בשירים</dc:title>
  <dc:creator>ליאת</dc:creator>
  <cp:lastModifiedBy>ליאת</cp:lastModifiedBy>
  <cp:revision>22</cp:revision>
  <dcterms:created xsi:type="dcterms:W3CDTF">2017-12-20T16:35:20Z</dcterms:created>
  <dcterms:modified xsi:type="dcterms:W3CDTF">2017-12-20T18:47:26Z</dcterms:modified>
</cp:coreProperties>
</file>