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2" r:id="rId5"/>
    <p:sldId id="258" r:id="rId6"/>
    <p:sldId id="264" r:id="rId7"/>
    <p:sldId id="265" r:id="rId8"/>
    <p:sldId id="259" r:id="rId9"/>
    <p:sldId id="266" r:id="rId10"/>
    <p:sldId id="267" r:id="rId11"/>
    <p:sldId id="260" r:id="rId12"/>
    <p:sldId id="268" r:id="rId13"/>
    <p:sldId id="269" r:id="rId14"/>
    <p:sldId id="261" r:id="rId15"/>
    <p:sldId id="270" r:id="rId16"/>
    <p:sldId id="271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329741-0799-4DDF-832D-7504EAAE685F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0A34FEE-1C23-47EB-B264-DEB7999FA93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65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494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821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457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751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110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417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454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834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806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714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884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60B9-1DF0-45CD-AE03-B0DDF711F4CD}" type="datetimeFigureOut">
              <a:rPr lang="he-IL" smtClean="0"/>
              <a:t>ט'/טבת/תשע"ח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7A22B-5AD7-48A3-A1AF-816288E8A2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40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F8C056F2-7CFD-47DD-8B38-A894A10AA5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5262056" y="1582340"/>
            <a:ext cx="3790908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" ארץ ישראל  שלי יפה וגם פורחת "</a:t>
            </a:r>
          </a:p>
          <a:p>
            <a:endParaRPr lang="he-I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r>
              <a:rPr lang="he-I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70 שנה למדינת ישראל </a:t>
            </a:r>
          </a:p>
          <a:p>
            <a:endParaRPr lang="he-I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endParaRPr lang="he-I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r>
              <a:rPr lang="he-I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חידות שמות ישובים: </a:t>
            </a:r>
          </a:p>
          <a:p>
            <a:endParaRPr lang="he-I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r>
              <a:rPr lang="he-I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התבוננו היטב בתמונות ופתרו את החידות!</a:t>
            </a:r>
          </a:p>
          <a:p>
            <a:endParaRPr lang="he-I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endParaRPr lang="he-I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endParaRPr lang="he-I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r>
              <a:rPr lang="he-I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מגיש :דביר זילברמן </a:t>
            </a:r>
          </a:p>
        </p:txBody>
      </p:sp>
      <p:pic>
        <p:nvPicPr>
          <p:cNvPr id="6146" name="Picture 2" descr="תוצאת תמונה עבור מפת ישראל לילדים">
            <a:extLst>
              <a:ext uri="{FF2B5EF4-FFF2-40B4-BE49-F238E27FC236}">
                <a16:creationId xmlns:a16="http://schemas.microsoft.com/office/drawing/2014/main" id="{F7E9D14C-FFF4-4197-A450-7402B96A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9" y="116631"/>
            <a:ext cx="4970086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8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8ABEC58-03E6-4525-9182-F7F773FB6D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11763" y="2204863"/>
            <a:ext cx="6537256" cy="1583365"/>
          </a:xfrm>
          <a:prstGeom prst="rect">
            <a:avLst/>
          </a:prstGeom>
          <a:noFill/>
        </p:spPr>
        <p:txBody>
          <a:bodyPr wrap="none" rtlCol="1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e-IL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נכון אין כמוך </a:t>
            </a:r>
          </a:p>
        </p:txBody>
      </p:sp>
      <p:pic>
        <p:nvPicPr>
          <p:cNvPr id="7170" name="Picture 2" descr="http://www.printime.co.il/image/users/16584/ftp/my_files/signs/smileys/Smiley-pr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26210"/>
            <a:ext cx="1368152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rintime.co.il/image/users/16584/ftp/my_files/signs/smileys/Smiley-p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" y="692696"/>
            <a:ext cx="13239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לחצן פעולה: קדימה או הבא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EFDA38-11E2-4E8F-8658-54E6344E7ECC}"/>
              </a:ext>
            </a:extLst>
          </p:cNvPr>
          <p:cNvSpPr/>
          <p:nvPr/>
        </p:nvSpPr>
        <p:spPr>
          <a:xfrm>
            <a:off x="3743908" y="5145183"/>
            <a:ext cx="1656184" cy="13681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4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95921D3A-77A0-47B6-81F1-DE8B2D23CF48}"/>
              </a:ext>
            </a:extLst>
          </p:cNvPr>
          <p:cNvGrpSpPr/>
          <p:nvPr/>
        </p:nvGrpSpPr>
        <p:grpSpPr>
          <a:xfrm>
            <a:off x="4052146" y="2420888"/>
            <a:ext cx="3105766" cy="1494271"/>
            <a:chOff x="467544" y="476672"/>
            <a:chExt cx="3105766" cy="1494271"/>
          </a:xfrm>
        </p:grpSpPr>
        <p:sp>
          <p:nvSpPr>
            <p:cNvPr id="7" name="מלבן: פינות מעוגלות 6">
              <a:extLst>
                <a:ext uri="{FF2B5EF4-FFF2-40B4-BE49-F238E27FC236}">
                  <a16:creationId xmlns:a16="http://schemas.microsoft.com/office/drawing/2014/main" id="{EF23CD53-A570-40C8-8BB5-59862367A4DA}"/>
                </a:ext>
              </a:extLst>
            </p:cNvPr>
            <p:cNvSpPr/>
            <p:nvPr/>
          </p:nvSpPr>
          <p:spPr>
            <a:xfrm>
              <a:off x="467544" y="476672"/>
              <a:ext cx="3105766" cy="1494271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098" name="Picture 2" descr="תוצאת תמונה עבור ‪house‬‏">
              <a:extLst>
                <a:ext uri="{FF2B5EF4-FFF2-40B4-BE49-F238E27FC236}">
                  <a16:creationId xmlns:a16="http://schemas.microsoft.com/office/drawing/2014/main" id="{16B7435F-E4B3-4B73-933A-E30521AEA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758" y="667117"/>
              <a:ext cx="1448555" cy="1078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תוצאת תמונה עבור ‪sun‬‏">
              <a:extLst>
                <a:ext uri="{FF2B5EF4-FFF2-40B4-BE49-F238E27FC236}">
                  <a16:creationId xmlns:a16="http://schemas.microsoft.com/office/drawing/2014/main" id="{3CAEE555-6367-4869-A067-3C6621418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43" y="657730"/>
              <a:ext cx="1044743" cy="1044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סימן חיבור 5">
              <a:extLst>
                <a:ext uri="{FF2B5EF4-FFF2-40B4-BE49-F238E27FC236}">
                  <a16:creationId xmlns:a16="http://schemas.microsoft.com/office/drawing/2014/main" id="{53856671-2C80-4B3B-B408-10F50E778B60}"/>
                </a:ext>
              </a:extLst>
            </p:cNvPr>
            <p:cNvSpPr/>
            <p:nvPr/>
          </p:nvSpPr>
          <p:spPr>
            <a:xfrm>
              <a:off x="1670072" y="945005"/>
              <a:ext cx="504056" cy="52237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6" name="מלבן 15">
            <a:hlinkClick r:id="rId4" action="ppaction://hlinksldjump"/>
            <a:extLst>
              <a:ext uri="{FF2B5EF4-FFF2-40B4-BE49-F238E27FC236}">
                <a16:creationId xmlns:a16="http://schemas.microsoft.com/office/drawing/2014/main" id="{AEE46465-1D91-40B8-B2CF-43AB92F90041}"/>
              </a:ext>
            </a:extLst>
          </p:cNvPr>
          <p:cNvSpPr/>
          <p:nvPr/>
        </p:nvSpPr>
        <p:spPr>
          <a:xfrm>
            <a:off x="6825218" y="4655470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בית שמש</a:t>
            </a:r>
          </a:p>
        </p:txBody>
      </p:sp>
      <p:sp>
        <p:nvSpPr>
          <p:cNvPr id="17" name="מלבן 16">
            <a:hlinkClick r:id="rId5" action="ppaction://hlinksldjump"/>
            <a:extLst>
              <a:ext uri="{FF2B5EF4-FFF2-40B4-BE49-F238E27FC236}">
                <a16:creationId xmlns:a16="http://schemas.microsoft.com/office/drawing/2014/main" id="{1B90EEEA-E283-4813-8CDD-2D9F452CF993}"/>
              </a:ext>
            </a:extLst>
          </p:cNvPr>
          <p:cNvSpPr/>
          <p:nvPr/>
        </p:nvSpPr>
        <p:spPr>
          <a:xfrm>
            <a:off x="6804248" y="5749597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כפר אביב</a:t>
            </a:r>
          </a:p>
        </p:txBody>
      </p:sp>
      <p:sp>
        <p:nvSpPr>
          <p:cNvPr id="18" name="מלבן 17">
            <a:hlinkClick r:id="rId5" action="ppaction://hlinksldjump"/>
            <a:extLst>
              <a:ext uri="{FF2B5EF4-FFF2-40B4-BE49-F238E27FC236}">
                <a16:creationId xmlns:a16="http://schemas.microsoft.com/office/drawing/2014/main" id="{B9FC6ACB-3625-435A-A58C-B8152B98C52B}"/>
              </a:ext>
            </a:extLst>
          </p:cNvPr>
          <p:cNvSpPr/>
          <p:nvPr/>
        </p:nvSpPr>
        <p:spPr>
          <a:xfrm>
            <a:off x="4572000" y="4655470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תל אביב</a:t>
            </a:r>
          </a:p>
        </p:txBody>
      </p:sp>
      <p:sp>
        <p:nvSpPr>
          <p:cNvPr id="19" name="מלבן 18">
            <a:hlinkClick r:id="rId5" action="ppaction://hlinksldjump"/>
            <a:extLst>
              <a:ext uri="{FF2B5EF4-FFF2-40B4-BE49-F238E27FC236}">
                <a16:creationId xmlns:a16="http://schemas.microsoft.com/office/drawing/2014/main" id="{0D267C5C-9978-45FC-A4AB-89CFDFDE58B4}"/>
              </a:ext>
            </a:extLst>
          </p:cNvPr>
          <p:cNvSpPr/>
          <p:nvPr/>
        </p:nvSpPr>
        <p:spPr>
          <a:xfrm>
            <a:off x="4560913" y="5749597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בית קמה</a:t>
            </a:r>
          </a:p>
        </p:txBody>
      </p:sp>
    </p:spTree>
    <p:extLst>
      <p:ext uri="{BB962C8B-B14F-4D97-AF65-F5344CB8AC3E}">
        <p14:creationId xmlns:p14="http://schemas.microsoft.com/office/powerpoint/2010/main" val="18355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666CEB00-A003-42FA-A64B-07B36199C3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115616" y="1412776"/>
            <a:ext cx="7488831" cy="341632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1">
            <a:spAutoFit/>
          </a:bodyPr>
          <a:lstStyle/>
          <a:p>
            <a:r>
              <a:rPr lang="he-IL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לא נכון  </a:t>
            </a:r>
          </a:p>
          <a:p>
            <a:endParaRPr lang="he-IL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he-IL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תנסה שוב !!</a:t>
            </a:r>
          </a:p>
        </p:txBody>
      </p:sp>
      <p:pic>
        <p:nvPicPr>
          <p:cNvPr id="8198" name="Picture 6" descr="http://www.printime.co.il/image/users/16584/ftp/my_files/signs/smileys/Frownie-p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1296144" cy="11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www.printime.co.il/image/users/16584/ftp/my_files/signs/smileys/Smiley-p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70" y="5589240"/>
            <a:ext cx="911954" cy="9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49FDE3-9B57-426D-93A9-7486BFED27B5}"/>
              </a:ext>
            </a:extLst>
          </p:cNvPr>
          <p:cNvSpPr/>
          <p:nvPr/>
        </p:nvSpPr>
        <p:spPr>
          <a:xfrm>
            <a:off x="3563888" y="1765574"/>
            <a:ext cx="2016224" cy="16561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64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8ABEC58-03E6-4525-9182-F7F773FB6D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11763" y="2204863"/>
            <a:ext cx="6537256" cy="1583365"/>
          </a:xfrm>
          <a:prstGeom prst="rect">
            <a:avLst/>
          </a:prstGeom>
          <a:noFill/>
        </p:spPr>
        <p:txBody>
          <a:bodyPr wrap="none" rtlCol="1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e-IL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נכון אין כמוך </a:t>
            </a:r>
          </a:p>
        </p:txBody>
      </p:sp>
      <p:pic>
        <p:nvPicPr>
          <p:cNvPr id="7170" name="Picture 2" descr="http://www.printime.co.il/image/users/16584/ftp/my_files/signs/smileys/Smiley-pr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26210"/>
            <a:ext cx="1368152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rintime.co.il/image/users/16584/ftp/my_files/signs/smileys/Smiley-p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" y="692696"/>
            <a:ext cx="13239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לחצן פעולה: קדימה או הבא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EFDA38-11E2-4E8F-8658-54E6344E7ECC}"/>
              </a:ext>
            </a:extLst>
          </p:cNvPr>
          <p:cNvSpPr/>
          <p:nvPr/>
        </p:nvSpPr>
        <p:spPr>
          <a:xfrm>
            <a:off x="3743908" y="5145183"/>
            <a:ext cx="1656184" cy="13681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8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2B0140A4-7E94-41DE-B3AB-286E1AD41D89}"/>
              </a:ext>
            </a:extLst>
          </p:cNvPr>
          <p:cNvGrpSpPr/>
          <p:nvPr/>
        </p:nvGrpSpPr>
        <p:grpSpPr>
          <a:xfrm>
            <a:off x="3806371" y="1124758"/>
            <a:ext cx="2802418" cy="1584176"/>
            <a:chOff x="395536" y="764704"/>
            <a:chExt cx="2802418" cy="1584176"/>
          </a:xfrm>
        </p:grpSpPr>
        <p:sp>
          <p:nvSpPr>
            <p:cNvPr id="8" name="מלבן: פינות מעוגלות 7">
              <a:extLst>
                <a:ext uri="{FF2B5EF4-FFF2-40B4-BE49-F238E27FC236}">
                  <a16:creationId xmlns:a16="http://schemas.microsoft.com/office/drawing/2014/main" id="{A3030249-606B-469D-8065-3E63BA527724}"/>
                </a:ext>
              </a:extLst>
            </p:cNvPr>
            <p:cNvSpPr/>
            <p:nvPr/>
          </p:nvSpPr>
          <p:spPr>
            <a:xfrm>
              <a:off x="395536" y="764704"/>
              <a:ext cx="2802418" cy="158417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122" name="Picture 2" descr="תוצאת תמונה עבור הרצל">
              <a:extLst>
                <a:ext uri="{FF2B5EF4-FFF2-40B4-BE49-F238E27FC236}">
                  <a16:creationId xmlns:a16="http://schemas.microsoft.com/office/drawing/2014/main" id="{0DD4D3CE-545F-4AE6-9992-F050F0672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693" y="930113"/>
              <a:ext cx="804015" cy="1206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סימן חיבור 5">
              <a:extLst>
                <a:ext uri="{FF2B5EF4-FFF2-40B4-BE49-F238E27FC236}">
                  <a16:creationId xmlns:a16="http://schemas.microsoft.com/office/drawing/2014/main" id="{5F53A875-76EB-4321-91C3-8EA27D2C38D9}"/>
                </a:ext>
              </a:extLst>
            </p:cNvPr>
            <p:cNvSpPr/>
            <p:nvPr/>
          </p:nvSpPr>
          <p:spPr>
            <a:xfrm>
              <a:off x="1341203" y="1221029"/>
              <a:ext cx="576064" cy="57606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CBF9C9AF-12F9-4182-88BD-18C4F52E79CC}"/>
                </a:ext>
              </a:extLst>
            </p:cNvPr>
            <p:cNvSpPr/>
            <p:nvPr/>
          </p:nvSpPr>
          <p:spPr>
            <a:xfrm>
              <a:off x="529762" y="1047396"/>
              <a:ext cx="8114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יה</a:t>
              </a:r>
            </a:p>
          </p:txBody>
        </p:sp>
      </p:grpSp>
      <p:sp>
        <p:nvSpPr>
          <p:cNvPr id="16" name="מלבן 15">
            <a:hlinkClick r:id="rId3" action="ppaction://hlinksldjump"/>
            <a:extLst>
              <a:ext uri="{FF2B5EF4-FFF2-40B4-BE49-F238E27FC236}">
                <a16:creationId xmlns:a16="http://schemas.microsoft.com/office/drawing/2014/main" id="{E98352A2-42AF-4E42-A61D-AB8919E7BDA4}"/>
              </a:ext>
            </a:extLst>
          </p:cNvPr>
          <p:cNvSpPr/>
          <p:nvPr/>
        </p:nvSpPr>
        <p:spPr>
          <a:xfrm>
            <a:off x="6708714" y="3842019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נתניה</a:t>
            </a:r>
          </a:p>
        </p:txBody>
      </p:sp>
      <p:sp>
        <p:nvSpPr>
          <p:cNvPr id="17" name="מלבן 16">
            <a:hlinkClick r:id="rId4" action="ppaction://hlinksldjump"/>
            <a:extLst>
              <a:ext uri="{FF2B5EF4-FFF2-40B4-BE49-F238E27FC236}">
                <a16:creationId xmlns:a16="http://schemas.microsoft.com/office/drawing/2014/main" id="{869C681B-FE2E-4BA3-89E5-839403E6F914}"/>
              </a:ext>
            </a:extLst>
          </p:cNvPr>
          <p:cNvSpPr/>
          <p:nvPr/>
        </p:nvSpPr>
        <p:spPr>
          <a:xfrm>
            <a:off x="6696236" y="4802091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הרצליה</a:t>
            </a:r>
          </a:p>
        </p:txBody>
      </p:sp>
      <p:sp>
        <p:nvSpPr>
          <p:cNvPr id="18" name="מלבן 17">
            <a:hlinkClick r:id="rId3" action="ppaction://hlinksldjump"/>
            <a:extLst>
              <a:ext uri="{FF2B5EF4-FFF2-40B4-BE49-F238E27FC236}">
                <a16:creationId xmlns:a16="http://schemas.microsoft.com/office/drawing/2014/main" id="{143E89A7-B316-4DEB-9C17-CF8ED7245B27}"/>
              </a:ext>
            </a:extLst>
          </p:cNvPr>
          <p:cNvSpPr/>
          <p:nvPr/>
        </p:nvSpPr>
        <p:spPr>
          <a:xfrm>
            <a:off x="6696236" y="5780067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ראש העין</a:t>
            </a:r>
          </a:p>
        </p:txBody>
      </p:sp>
      <p:sp>
        <p:nvSpPr>
          <p:cNvPr id="19" name="מלבן 18">
            <a:hlinkClick r:id="rId3" action="ppaction://hlinksldjump"/>
            <a:extLst>
              <a:ext uri="{FF2B5EF4-FFF2-40B4-BE49-F238E27FC236}">
                <a16:creationId xmlns:a16="http://schemas.microsoft.com/office/drawing/2014/main" id="{7790F8D7-0A25-4FEC-AF54-1206B3DA6CBE}"/>
              </a:ext>
            </a:extLst>
          </p:cNvPr>
          <p:cNvSpPr/>
          <p:nvPr/>
        </p:nvSpPr>
        <p:spPr>
          <a:xfrm>
            <a:off x="4357078" y="5780067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דגניה</a:t>
            </a:r>
          </a:p>
        </p:txBody>
      </p:sp>
    </p:spTree>
    <p:extLst>
      <p:ext uri="{BB962C8B-B14F-4D97-AF65-F5344CB8AC3E}">
        <p14:creationId xmlns:p14="http://schemas.microsoft.com/office/powerpoint/2010/main" val="28815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666CEB00-A003-42FA-A64B-07B36199C3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115616" y="1412776"/>
            <a:ext cx="7488831" cy="341632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1">
            <a:spAutoFit/>
          </a:bodyPr>
          <a:lstStyle/>
          <a:p>
            <a:r>
              <a:rPr lang="he-IL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לא נכון  </a:t>
            </a:r>
          </a:p>
          <a:p>
            <a:endParaRPr lang="he-IL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he-IL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תנסה שוב !!</a:t>
            </a:r>
          </a:p>
        </p:txBody>
      </p:sp>
      <p:pic>
        <p:nvPicPr>
          <p:cNvPr id="8198" name="Picture 6" descr="http://www.printime.co.il/image/users/16584/ftp/my_files/signs/smileys/Frownie-p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1296144" cy="11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www.printime.co.il/image/users/16584/ftp/my_files/signs/smileys/Smiley-p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70" y="5589240"/>
            <a:ext cx="911954" cy="9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49FDE3-9B57-426D-93A9-7486BFED27B5}"/>
              </a:ext>
            </a:extLst>
          </p:cNvPr>
          <p:cNvSpPr/>
          <p:nvPr/>
        </p:nvSpPr>
        <p:spPr>
          <a:xfrm>
            <a:off x="3563888" y="1765574"/>
            <a:ext cx="2016224" cy="16561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24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8ABEC58-03E6-4525-9182-F7F773FB6D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75657" y="2342845"/>
            <a:ext cx="7792685" cy="1583365"/>
          </a:xfrm>
          <a:prstGeom prst="rect">
            <a:avLst/>
          </a:prstGeom>
          <a:noFill/>
        </p:spPr>
        <p:txBody>
          <a:bodyPr wrap="none" rtlCol="1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e-IL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נכון סיימת את המשחק</a:t>
            </a:r>
          </a:p>
        </p:txBody>
      </p:sp>
      <p:pic>
        <p:nvPicPr>
          <p:cNvPr id="7170" name="Picture 2" descr="http://www.printime.co.il/image/users/16584/ftp/my_files/signs/smileys/Smiley-pr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26210"/>
            <a:ext cx="1368152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rintime.co.il/image/users/16584/ftp/my_files/signs/smileys/Smiley-p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" y="692696"/>
            <a:ext cx="13239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לחצן פעולה: קדימה או הבא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4EFDA38-11E2-4E8F-8658-54E6344E7ECC}"/>
              </a:ext>
            </a:extLst>
          </p:cNvPr>
          <p:cNvSpPr/>
          <p:nvPr/>
        </p:nvSpPr>
        <p:spPr>
          <a:xfrm>
            <a:off x="3743908" y="5145183"/>
            <a:ext cx="1656184" cy="13681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3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>
            <a:hlinkClick r:id="rId2" action="ppaction://hlinksldjump"/>
          </p:cNvPr>
          <p:cNvSpPr/>
          <p:nvPr/>
        </p:nvSpPr>
        <p:spPr>
          <a:xfrm>
            <a:off x="7012368" y="3716122"/>
            <a:ext cx="2112413" cy="9370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חיפה</a:t>
            </a:r>
          </a:p>
        </p:txBody>
      </p:sp>
      <p:pic>
        <p:nvPicPr>
          <p:cNvPr id="205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76" y="5908545"/>
            <a:ext cx="2056072" cy="8368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60" y="5908545"/>
            <a:ext cx="2027272" cy="8368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27" y="4811658"/>
            <a:ext cx="2112413" cy="9630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7426971" y="5078756"/>
            <a:ext cx="10732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אשדוד</a:t>
            </a:r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7726738" y="6142315"/>
            <a:ext cx="5709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צפת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5101" y="6142315"/>
            <a:ext cx="8931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רחובות</a:t>
            </a:r>
            <a:r>
              <a:rPr lang="he-IL" dirty="0"/>
              <a:t> </a:t>
            </a: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A2D8EADD-EC5B-4281-9917-DFFF8B3211B1}"/>
              </a:ext>
            </a:extLst>
          </p:cNvPr>
          <p:cNvGrpSpPr/>
          <p:nvPr/>
        </p:nvGrpSpPr>
        <p:grpSpPr>
          <a:xfrm>
            <a:off x="899592" y="1900028"/>
            <a:ext cx="3053427" cy="1528972"/>
            <a:chOff x="107504" y="764704"/>
            <a:chExt cx="3151213" cy="1570100"/>
          </a:xfrm>
        </p:grpSpPr>
        <p:sp>
          <p:nvSpPr>
            <p:cNvPr id="5" name="מלבן: פינות מעוגלות 4">
              <a:extLst>
                <a:ext uri="{FF2B5EF4-FFF2-40B4-BE49-F238E27FC236}">
                  <a16:creationId xmlns:a16="http://schemas.microsoft.com/office/drawing/2014/main" id="{EABD84E5-3895-43AA-A96F-404AA1819522}"/>
                </a:ext>
              </a:extLst>
            </p:cNvPr>
            <p:cNvSpPr/>
            <p:nvPr/>
          </p:nvSpPr>
          <p:spPr>
            <a:xfrm>
              <a:off x="107504" y="764704"/>
              <a:ext cx="3151213" cy="15701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26" name="Picture 2" descr="תוצאת תמונה עבור ‪fire‬‏">
              <a:extLst>
                <a:ext uri="{FF2B5EF4-FFF2-40B4-BE49-F238E27FC236}">
                  <a16:creationId xmlns:a16="http://schemas.microsoft.com/office/drawing/2014/main" id="{4A4FEE0F-A9CF-43A0-B5A6-475C29586D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821" y="1156506"/>
              <a:ext cx="1153348" cy="650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תוצאת תמונה עבור ‪man clipart‬‏">
              <a:extLst>
                <a:ext uri="{FF2B5EF4-FFF2-40B4-BE49-F238E27FC236}">
                  <a16:creationId xmlns:a16="http://schemas.microsoft.com/office/drawing/2014/main" id="{6E827E8B-E9A0-46A4-B6B8-2E11B3979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908720"/>
              <a:ext cx="565997" cy="1079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סימן חיבור 1">
              <a:extLst>
                <a:ext uri="{FF2B5EF4-FFF2-40B4-BE49-F238E27FC236}">
                  <a16:creationId xmlns:a16="http://schemas.microsoft.com/office/drawing/2014/main" id="{ABCD54C0-D7B6-4705-A3E3-D2DF7F42F89D}"/>
                </a:ext>
              </a:extLst>
            </p:cNvPr>
            <p:cNvSpPr/>
            <p:nvPr/>
          </p:nvSpPr>
          <p:spPr>
            <a:xfrm>
              <a:off x="1325041" y="1196752"/>
              <a:ext cx="510655" cy="521336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503B3C-F2D4-4FDA-86FC-1F1B748C9143}"/>
                </a:ext>
              </a:extLst>
            </p:cNvPr>
            <p:cNvSpPr txBox="1"/>
            <p:nvPr/>
          </p:nvSpPr>
          <p:spPr>
            <a:xfrm>
              <a:off x="268979" y="1965472"/>
              <a:ext cx="12961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אח של אבא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4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666CEB00-A003-42FA-A64B-07B36199C3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115616" y="1412776"/>
            <a:ext cx="7488831" cy="341632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1">
            <a:spAutoFit/>
          </a:bodyPr>
          <a:lstStyle/>
          <a:p>
            <a:r>
              <a:rPr lang="he-IL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לא נכון  </a:t>
            </a:r>
          </a:p>
          <a:p>
            <a:endParaRPr lang="he-IL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he-IL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תנסה שוב !!</a:t>
            </a:r>
          </a:p>
        </p:txBody>
      </p:sp>
      <p:pic>
        <p:nvPicPr>
          <p:cNvPr id="8198" name="Picture 6" descr="http://www.printime.co.il/image/users/16584/ftp/my_files/signs/smileys/Frownie-p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1296144" cy="11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www.printime.co.il/image/users/16584/ftp/my_files/signs/smileys/Smiley-p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70" y="5589240"/>
            <a:ext cx="911954" cy="9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49FDE3-9B57-426D-93A9-7486BFED27B5}"/>
              </a:ext>
            </a:extLst>
          </p:cNvPr>
          <p:cNvSpPr/>
          <p:nvPr/>
        </p:nvSpPr>
        <p:spPr>
          <a:xfrm>
            <a:off x="3563888" y="1765574"/>
            <a:ext cx="2016224" cy="16561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719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8ABEC58-03E6-4525-9182-F7F773FB6D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11763" y="2204863"/>
            <a:ext cx="6537256" cy="1583365"/>
          </a:xfrm>
          <a:prstGeom prst="rect">
            <a:avLst/>
          </a:prstGeom>
          <a:noFill/>
        </p:spPr>
        <p:txBody>
          <a:bodyPr wrap="none" rtlCol="1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e-IL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נכון אין כמוך </a:t>
            </a:r>
          </a:p>
        </p:txBody>
      </p:sp>
      <p:pic>
        <p:nvPicPr>
          <p:cNvPr id="7170" name="Picture 2" descr="http://www.printime.co.il/image/users/16584/ftp/my_files/signs/smileys/Smiley-pr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26210"/>
            <a:ext cx="1368152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rintime.co.il/image/users/16584/ftp/my_files/signs/smileys/Smiley-p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" y="692696"/>
            <a:ext cx="13239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לחצן פעולה: קדימה או הבא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EFDA38-11E2-4E8F-8658-54E6344E7ECC}"/>
              </a:ext>
            </a:extLst>
          </p:cNvPr>
          <p:cNvSpPr/>
          <p:nvPr/>
        </p:nvSpPr>
        <p:spPr>
          <a:xfrm>
            <a:off x="3743908" y="5145183"/>
            <a:ext cx="1656184" cy="13681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4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3C5A56CB-50DB-40D1-AC2C-310F1B9673F3}"/>
              </a:ext>
            </a:extLst>
          </p:cNvPr>
          <p:cNvGrpSpPr/>
          <p:nvPr/>
        </p:nvGrpSpPr>
        <p:grpSpPr>
          <a:xfrm>
            <a:off x="839168" y="4153433"/>
            <a:ext cx="3083048" cy="1440160"/>
            <a:chOff x="395536" y="404664"/>
            <a:chExt cx="3083048" cy="1440160"/>
          </a:xfrm>
        </p:grpSpPr>
        <p:sp>
          <p:nvSpPr>
            <p:cNvPr id="6" name="מלבן: פינות מעוגלות 5">
              <a:extLst>
                <a:ext uri="{FF2B5EF4-FFF2-40B4-BE49-F238E27FC236}">
                  <a16:creationId xmlns:a16="http://schemas.microsoft.com/office/drawing/2014/main" id="{A7A2B6EF-A177-4140-A491-0A1C094759DE}"/>
                </a:ext>
              </a:extLst>
            </p:cNvPr>
            <p:cNvSpPr/>
            <p:nvPr/>
          </p:nvSpPr>
          <p:spPr>
            <a:xfrm>
              <a:off x="395536" y="404664"/>
              <a:ext cx="2736304" cy="144016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050" name="Picture 2" descr="תוצאת תמונה עבור ‪deer‬‏">
              <a:extLst>
                <a:ext uri="{FF2B5EF4-FFF2-40B4-BE49-F238E27FC236}">
                  <a16:creationId xmlns:a16="http://schemas.microsoft.com/office/drawing/2014/main" id="{C042D3E0-4981-4AB2-892D-6F9112F296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7932" y="548680"/>
              <a:ext cx="1750652" cy="106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סימן חיבור 1">
              <a:extLst>
                <a:ext uri="{FF2B5EF4-FFF2-40B4-BE49-F238E27FC236}">
                  <a16:creationId xmlns:a16="http://schemas.microsoft.com/office/drawing/2014/main" id="{158BCFC5-7083-4D6B-88A3-209B2FBA56DF}"/>
                </a:ext>
              </a:extLst>
            </p:cNvPr>
            <p:cNvSpPr/>
            <p:nvPr/>
          </p:nvSpPr>
          <p:spPr>
            <a:xfrm>
              <a:off x="1475904" y="980728"/>
              <a:ext cx="504056" cy="53431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E52C7405-D4DC-4CD8-B163-5D570798D6E3}"/>
                </a:ext>
              </a:extLst>
            </p:cNvPr>
            <p:cNvSpPr/>
            <p:nvPr/>
          </p:nvSpPr>
          <p:spPr>
            <a:xfrm>
              <a:off x="692338" y="684621"/>
              <a:ext cx="6575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ת</a:t>
              </a:r>
              <a:endPara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מלבן 9">
            <a:hlinkClick r:id="rId3" action="ppaction://hlinksldjump"/>
            <a:extLst>
              <a:ext uri="{FF2B5EF4-FFF2-40B4-BE49-F238E27FC236}">
                <a16:creationId xmlns:a16="http://schemas.microsoft.com/office/drawing/2014/main" id="{F56E5CAB-AA64-4CCB-9F37-0EC00E74DC4C}"/>
              </a:ext>
            </a:extLst>
          </p:cNvPr>
          <p:cNvSpPr/>
          <p:nvPr/>
        </p:nvSpPr>
        <p:spPr>
          <a:xfrm>
            <a:off x="6804248" y="3719208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גדרה</a:t>
            </a:r>
          </a:p>
        </p:txBody>
      </p:sp>
      <p:sp>
        <p:nvSpPr>
          <p:cNvPr id="17" name="מלבן 16">
            <a:hlinkClick r:id="rId3" action="ppaction://hlinksldjump"/>
            <a:extLst>
              <a:ext uri="{FF2B5EF4-FFF2-40B4-BE49-F238E27FC236}">
                <a16:creationId xmlns:a16="http://schemas.microsoft.com/office/drawing/2014/main" id="{60D72426-992C-400C-838F-B7210C5A586A}"/>
              </a:ext>
            </a:extLst>
          </p:cNvPr>
          <p:cNvSpPr/>
          <p:nvPr/>
        </p:nvSpPr>
        <p:spPr>
          <a:xfrm>
            <a:off x="6789352" y="4837605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צפת</a:t>
            </a:r>
          </a:p>
        </p:txBody>
      </p:sp>
      <p:sp>
        <p:nvSpPr>
          <p:cNvPr id="18" name="מלבן 17">
            <a:hlinkClick r:id="rId3" action="ppaction://hlinksldjump"/>
            <a:extLst>
              <a:ext uri="{FF2B5EF4-FFF2-40B4-BE49-F238E27FC236}">
                <a16:creationId xmlns:a16="http://schemas.microsoft.com/office/drawing/2014/main" id="{C2F09815-1042-48B7-BF28-0480E6D9C2FD}"/>
              </a:ext>
            </a:extLst>
          </p:cNvPr>
          <p:cNvSpPr/>
          <p:nvPr/>
        </p:nvSpPr>
        <p:spPr>
          <a:xfrm>
            <a:off x="6789352" y="5954620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חדרה</a:t>
            </a:r>
          </a:p>
        </p:txBody>
      </p:sp>
      <p:sp>
        <p:nvSpPr>
          <p:cNvPr id="19" name="מלבן 18">
            <a:hlinkClick r:id="rId4" action="ppaction://hlinksldjump"/>
            <a:extLst>
              <a:ext uri="{FF2B5EF4-FFF2-40B4-BE49-F238E27FC236}">
                <a16:creationId xmlns:a16="http://schemas.microsoft.com/office/drawing/2014/main" id="{3489499E-07B8-46F8-B739-8A4661289EA0}"/>
              </a:ext>
            </a:extLst>
          </p:cNvPr>
          <p:cNvSpPr/>
          <p:nvPr/>
        </p:nvSpPr>
        <p:spPr>
          <a:xfrm>
            <a:off x="4524414" y="5366077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אילת</a:t>
            </a:r>
          </a:p>
        </p:txBody>
      </p:sp>
    </p:spTree>
    <p:extLst>
      <p:ext uri="{BB962C8B-B14F-4D97-AF65-F5344CB8AC3E}">
        <p14:creationId xmlns:p14="http://schemas.microsoft.com/office/powerpoint/2010/main" val="26257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666CEB00-A003-42FA-A64B-07B36199C3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115616" y="1412776"/>
            <a:ext cx="7488831" cy="341632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1">
            <a:spAutoFit/>
          </a:bodyPr>
          <a:lstStyle/>
          <a:p>
            <a:r>
              <a:rPr lang="he-IL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לא נכון  </a:t>
            </a:r>
          </a:p>
          <a:p>
            <a:endParaRPr lang="he-IL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he-IL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תנסה שוב !!</a:t>
            </a:r>
          </a:p>
        </p:txBody>
      </p:sp>
      <p:pic>
        <p:nvPicPr>
          <p:cNvPr id="8198" name="Picture 6" descr="http://www.printime.co.il/image/users/16584/ftp/my_files/signs/smileys/Frownie-p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1296144" cy="11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www.printime.co.il/image/users/16584/ftp/my_files/signs/smileys/Smiley-p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70" y="5589240"/>
            <a:ext cx="911954" cy="9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49FDE3-9B57-426D-93A9-7486BFED27B5}"/>
              </a:ext>
            </a:extLst>
          </p:cNvPr>
          <p:cNvSpPr/>
          <p:nvPr/>
        </p:nvSpPr>
        <p:spPr>
          <a:xfrm>
            <a:off x="3563888" y="1765574"/>
            <a:ext cx="2016224" cy="16561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683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8ABEC58-03E6-4525-9182-F7F773FB6D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11763" y="2204863"/>
            <a:ext cx="6537256" cy="1583365"/>
          </a:xfrm>
          <a:prstGeom prst="rect">
            <a:avLst/>
          </a:prstGeom>
          <a:noFill/>
        </p:spPr>
        <p:txBody>
          <a:bodyPr wrap="none" rtlCol="1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e-IL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נכון אין כמוך </a:t>
            </a:r>
          </a:p>
        </p:txBody>
      </p:sp>
      <p:pic>
        <p:nvPicPr>
          <p:cNvPr id="7170" name="Picture 2" descr="http://www.printime.co.il/image/users/16584/ftp/my_files/signs/smileys/Smiley-pr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26210"/>
            <a:ext cx="1368152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rintime.co.il/image/users/16584/ftp/my_files/signs/smileys/Smiley-p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5" y="692696"/>
            <a:ext cx="13239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לחצן פעולה: קדימה או הבא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EFDA38-11E2-4E8F-8658-54E6344E7ECC}"/>
              </a:ext>
            </a:extLst>
          </p:cNvPr>
          <p:cNvSpPr/>
          <p:nvPr/>
        </p:nvSpPr>
        <p:spPr>
          <a:xfrm>
            <a:off x="3743908" y="5145183"/>
            <a:ext cx="1656184" cy="13681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03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2EE66D67-3610-4645-B07E-B253C9525E5A}"/>
              </a:ext>
            </a:extLst>
          </p:cNvPr>
          <p:cNvGrpSpPr/>
          <p:nvPr/>
        </p:nvGrpSpPr>
        <p:grpSpPr>
          <a:xfrm>
            <a:off x="899588" y="2703650"/>
            <a:ext cx="2880324" cy="1656184"/>
            <a:chOff x="467540" y="116632"/>
            <a:chExt cx="2880324" cy="1656184"/>
          </a:xfrm>
        </p:grpSpPr>
        <p:sp>
          <p:nvSpPr>
            <p:cNvPr id="10" name="מלבן: פינות מעוגלות 9">
              <a:extLst>
                <a:ext uri="{FF2B5EF4-FFF2-40B4-BE49-F238E27FC236}">
                  <a16:creationId xmlns:a16="http://schemas.microsoft.com/office/drawing/2014/main" id="{EFC08D42-F418-48B6-8A1A-94B5600456DE}"/>
                </a:ext>
              </a:extLst>
            </p:cNvPr>
            <p:cNvSpPr/>
            <p:nvPr/>
          </p:nvSpPr>
          <p:spPr>
            <a:xfrm>
              <a:off x="467540" y="116632"/>
              <a:ext cx="2880324" cy="16561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3078" name="Picture 6" descr="תוצאת תמונה עבור ‪well‬‏">
              <a:extLst>
                <a:ext uri="{FF2B5EF4-FFF2-40B4-BE49-F238E27FC236}">
                  <a16:creationId xmlns:a16="http://schemas.microsoft.com/office/drawing/2014/main" id="{9EC3EFC6-6212-4335-B74B-1446471C0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060" y="465768"/>
              <a:ext cx="897855" cy="1031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תוצאת תמונה עבור 7">
              <a:extLst>
                <a:ext uri="{FF2B5EF4-FFF2-40B4-BE49-F238E27FC236}">
                  <a16:creationId xmlns:a16="http://schemas.microsoft.com/office/drawing/2014/main" id="{24AEA9D6-0B4C-4848-826C-AAEDB496F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680" y="530395"/>
              <a:ext cx="888385" cy="888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סימן חיבור 8">
              <a:extLst>
                <a:ext uri="{FF2B5EF4-FFF2-40B4-BE49-F238E27FC236}">
                  <a16:creationId xmlns:a16="http://schemas.microsoft.com/office/drawing/2014/main" id="{1350EBFA-71AE-4505-9A65-A269783D9ED6}"/>
                </a:ext>
              </a:extLst>
            </p:cNvPr>
            <p:cNvSpPr/>
            <p:nvPr/>
          </p:nvSpPr>
          <p:spPr>
            <a:xfrm>
              <a:off x="1619672" y="764704"/>
              <a:ext cx="504056" cy="56677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2" name="מלבן 21">
            <a:hlinkClick r:id="rId4" action="ppaction://hlinksldjump"/>
            <a:extLst>
              <a:ext uri="{FF2B5EF4-FFF2-40B4-BE49-F238E27FC236}">
                <a16:creationId xmlns:a16="http://schemas.microsoft.com/office/drawing/2014/main" id="{33939199-D542-4D72-9E57-529A28A97DC3}"/>
              </a:ext>
            </a:extLst>
          </p:cNvPr>
          <p:cNvSpPr/>
          <p:nvPr/>
        </p:nvSpPr>
        <p:spPr>
          <a:xfrm>
            <a:off x="6804248" y="3719208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נצרת</a:t>
            </a:r>
          </a:p>
        </p:txBody>
      </p:sp>
      <p:sp>
        <p:nvSpPr>
          <p:cNvPr id="23" name="מלבן 22">
            <a:hlinkClick r:id="rId4" action="ppaction://hlinksldjump"/>
            <a:extLst>
              <a:ext uri="{FF2B5EF4-FFF2-40B4-BE49-F238E27FC236}">
                <a16:creationId xmlns:a16="http://schemas.microsoft.com/office/drawing/2014/main" id="{F1FA5B7D-D6D9-4CD9-8BA3-ABB4A731B1C9}"/>
              </a:ext>
            </a:extLst>
          </p:cNvPr>
          <p:cNvSpPr/>
          <p:nvPr/>
        </p:nvSpPr>
        <p:spPr>
          <a:xfrm>
            <a:off x="6804248" y="4722967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תל שבע</a:t>
            </a:r>
          </a:p>
        </p:txBody>
      </p:sp>
      <p:sp>
        <p:nvSpPr>
          <p:cNvPr id="24" name="מלבן 23">
            <a:hlinkClick r:id="rId5" action="ppaction://hlinksldjump"/>
            <a:extLst>
              <a:ext uri="{FF2B5EF4-FFF2-40B4-BE49-F238E27FC236}">
                <a16:creationId xmlns:a16="http://schemas.microsoft.com/office/drawing/2014/main" id="{61CBAAC6-3E54-493E-B29A-334551E99ED4}"/>
              </a:ext>
            </a:extLst>
          </p:cNvPr>
          <p:cNvSpPr/>
          <p:nvPr/>
        </p:nvSpPr>
        <p:spPr>
          <a:xfrm>
            <a:off x="6804248" y="5794845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באר שבע</a:t>
            </a:r>
          </a:p>
        </p:txBody>
      </p:sp>
      <p:sp>
        <p:nvSpPr>
          <p:cNvPr id="25" name="מלבן 24">
            <a:hlinkClick r:id="rId4" action="ppaction://hlinksldjump"/>
            <a:extLst>
              <a:ext uri="{FF2B5EF4-FFF2-40B4-BE49-F238E27FC236}">
                <a16:creationId xmlns:a16="http://schemas.microsoft.com/office/drawing/2014/main" id="{E66C0700-2962-44C3-955E-183BF91071B6}"/>
              </a:ext>
            </a:extLst>
          </p:cNvPr>
          <p:cNvSpPr/>
          <p:nvPr/>
        </p:nvSpPr>
        <p:spPr>
          <a:xfrm>
            <a:off x="4579818" y="5794845"/>
            <a:ext cx="2088232" cy="868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רעננה</a:t>
            </a:r>
          </a:p>
        </p:txBody>
      </p:sp>
    </p:spTree>
    <p:extLst>
      <p:ext uri="{BB962C8B-B14F-4D97-AF65-F5344CB8AC3E}">
        <p14:creationId xmlns:p14="http://schemas.microsoft.com/office/powerpoint/2010/main" val="33965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666CEB00-A003-42FA-A64B-07B36199C3E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115616" y="1412776"/>
            <a:ext cx="7488831" cy="341632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1">
            <a:spAutoFit/>
          </a:bodyPr>
          <a:lstStyle/>
          <a:p>
            <a:r>
              <a:rPr lang="he-IL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לא נכון  </a:t>
            </a:r>
          </a:p>
          <a:p>
            <a:endParaRPr lang="he-IL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he-IL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תנסה שוב !!</a:t>
            </a:r>
          </a:p>
        </p:txBody>
      </p:sp>
      <p:pic>
        <p:nvPicPr>
          <p:cNvPr id="8198" name="Picture 6" descr="http://www.printime.co.il/image/users/16584/ftp/my_files/signs/smileys/Frownie-p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1296144" cy="11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www.printime.co.il/image/users/16584/ftp/my_files/signs/smileys/Smiley-p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70" y="5589240"/>
            <a:ext cx="911954" cy="9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649FDE3-9B57-426D-93A9-7486BFED27B5}"/>
              </a:ext>
            </a:extLst>
          </p:cNvPr>
          <p:cNvSpPr/>
          <p:nvPr/>
        </p:nvSpPr>
        <p:spPr>
          <a:xfrm>
            <a:off x="3563888" y="1765574"/>
            <a:ext cx="2016224" cy="16561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18572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מטרופולין</Template>
  <TotalTime>150</TotalTime>
  <Words>100</Words>
  <Application>Microsoft Office PowerPoint</Application>
  <PresentationFormat>‫הצגה על המסך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zilberman</dc:creator>
  <cp:lastModifiedBy>ליאת</cp:lastModifiedBy>
  <cp:revision>20</cp:revision>
  <dcterms:created xsi:type="dcterms:W3CDTF">2017-12-26T20:00:21Z</dcterms:created>
  <dcterms:modified xsi:type="dcterms:W3CDTF">2017-12-27T10:26:13Z</dcterms:modified>
</cp:coreProperties>
</file>