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9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00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00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15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50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507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268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26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22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75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686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7FE6-FC9B-4E79-A606-4A4A3816B3BE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F8D3-D4EF-47E5-A428-0492B9A79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38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53000">
              <a:srgbClr val="FFFF00"/>
            </a:gs>
            <a:gs pos="0">
              <a:srgbClr val="92D050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ln>
            <a:solidFill>
              <a:srgbClr val="FF66FF"/>
            </a:solidFill>
          </a:ln>
        </p:spPr>
        <p:txBody>
          <a:bodyPr/>
          <a:lstStyle/>
          <a:p>
            <a:r>
              <a:rPr lang="he-IL" dirty="0">
                <a:solidFill>
                  <a:srgbClr val="00B0F0"/>
                </a:solidFill>
              </a:rPr>
              <a:t>לצידנית הקרחונים שלנו השתרבבה גלידה סוררת. עזרו לנו למצוא אותה.</a:t>
            </a:r>
          </a:p>
          <a:p>
            <a:endParaRPr lang="he-IL" dirty="0">
              <a:solidFill>
                <a:srgbClr val="00B0F0"/>
              </a:solidFill>
            </a:endParaRPr>
          </a:p>
          <a:p>
            <a:r>
              <a:rPr lang="he-IL" dirty="0">
                <a:solidFill>
                  <a:srgbClr val="00B0F0"/>
                </a:solidFill>
              </a:rPr>
              <a:t>יצרה: </a:t>
            </a:r>
            <a:r>
              <a:rPr lang="he-IL">
                <a:solidFill>
                  <a:srgbClr val="00B0F0"/>
                </a:solidFill>
              </a:rPr>
              <a:t>זוהר ד'1 </a:t>
            </a:r>
            <a:r>
              <a:rPr lang="he-IL" dirty="0">
                <a:solidFill>
                  <a:srgbClr val="00B0F0"/>
                </a:solidFill>
              </a:rPr>
              <a:t>לב המושבה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266" y="3266024"/>
            <a:ext cx="8209727" cy="1323439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>
                <a:ln w="57150"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חפשו את הגלידה!</a:t>
            </a:r>
          </a:p>
        </p:txBody>
      </p:sp>
      <p:pic>
        <p:nvPicPr>
          <p:cNvPr id="1026" name="Picture 2" descr="×ª××¦××ª ×ª××× × ×¢×××¨ ××××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249">
            <a:off x="791568" y="2758153"/>
            <a:ext cx="1403066" cy="21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××××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942">
            <a:off x="9452372" y="2739760"/>
            <a:ext cx="1427565" cy="21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-450077" y="-176463"/>
            <a:ext cx="12917905" cy="721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5101389" y="6022811"/>
            <a:ext cx="74756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rgbClr val="7030A0"/>
                </a:solidFill>
              </a:rPr>
              <a:t>חפשו את הגלידה!</a:t>
            </a:r>
          </a:p>
        </p:txBody>
      </p:sp>
      <p:sp useBgFill="1">
        <p:nvSpPr>
          <p:cNvPr id="2" name="לב 1"/>
          <p:cNvSpPr/>
          <p:nvPr/>
        </p:nvSpPr>
        <p:spPr>
          <a:xfrm>
            <a:off x="5882185" y="2521292"/>
            <a:ext cx="1446663" cy="1246218"/>
          </a:xfrm>
          <a:prstGeom prst="heart">
            <a:avLst/>
          </a:prstGeom>
          <a:ln w="76200">
            <a:solidFill>
              <a:srgbClr val="FF66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65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</Words>
  <Application>Microsoft Office PowerPoint</Application>
  <PresentationFormat>מסך רחב</PresentationFormat>
  <Paragraphs>5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talmid6</dc:creator>
  <cp:lastModifiedBy>גיא</cp:lastModifiedBy>
  <cp:revision>12</cp:revision>
  <dcterms:created xsi:type="dcterms:W3CDTF">2019-03-31T05:26:00Z</dcterms:created>
  <dcterms:modified xsi:type="dcterms:W3CDTF">2019-04-08T17:15:52Z</dcterms:modified>
</cp:coreProperties>
</file>