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314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764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127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51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639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444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689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54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40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325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01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BAF5-1A19-49D1-8C5C-8423A75EB4C6}" type="datetimeFigureOut">
              <a:rPr lang="he-IL" smtClean="0"/>
              <a:t>ג'/ניסן/תשע"ט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B8C6-09BF-480B-8AC7-1B14596A53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084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03AC2662-16D2-4595-AEFA-D0C6E68978B1}"/>
              </a:ext>
            </a:extLst>
          </p:cNvPr>
          <p:cNvGrpSpPr/>
          <p:nvPr/>
        </p:nvGrpSpPr>
        <p:grpSpPr>
          <a:xfrm>
            <a:off x="0" y="0"/>
            <a:ext cx="12192000" cy="6970542"/>
            <a:chOff x="0" y="0"/>
            <a:chExt cx="12192000" cy="6970542"/>
          </a:xfrm>
        </p:grpSpPr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E3C8C355-E5E8-43BF-B622-87ACB4893134}"/>
                </a:ext>
              </a:extLst>
            </p:cNvPr>
            <p:cNvGrpSpPr/>
            <p:nvPr/>
          </p:nvGrpSpPr>
          <p:grpSpPr>
            <a:xfrm>
              <a:off x="0" y="0"/>
              <a:ext cx="12192000" cy="6970542"/>
              <a:chOff x="0" y="0"/>
              <a:chExt cx="12192000" cy="6970542"/>
            </a:xfrm>
          </p:grpSpPr>
          <p:sp>
            <p:nvSpPr>
              <p:cNvPr id="2" name="מלבן 1"/>
              <p:cNvSpPr/>
              <p:nvPr/>
            </p:nvSpPr>
            <p:spPr>
              <a:xfrm flipH="1">
                <a:off x="0" y="0"/>
                <a:ext cx="12192000" cy="697054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E922305F-29D2-493D-9A7A-83785F4ACADD}"/>
                  </a:ext>
                </a:extLst>
              </p:cNvPr>
              <p:cNvSpPr txBox="1"/>
              <p:nvPr/>
            </p:nvSpPr>
            <p:spPr>
              <a:xfrm>
                <a:off x="4950823" y="1240971"/>
                <a:ext cx="4976948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החתול המפונק שלנו נעלם</a:t>
                </a:r>
              </a:p>
              <a:p>
                <a:endParaRPr lang="he-IL" dirty="0"/>
              </a:p>
              <a:p>
                <a:r>
                  <a:rPr lang="he-IL" dirty="0"/>
                  <a:t>הצילו </a:t>
                </a:r>
              </a:p>
            </p:txBody>
          </p:sp>
          <p:pic>
            <p:nvPicPr>
              <p:cNvPr id="1026" name="Picture 2" descr="×ª××¦××ª ×ª××× × ×¢×××¨ âªhelpâ¬â">
                <a:extLst>
                  <a:ext uri="{FF2B5EF4-FFF2-40B4-BE49-F238E27FC236}">
                    <a16:creationId xmlns:a16="http://schemas.microsoft.com/office/drawing/2014/main" id="{F3C1E982-9752-4A41-B68A-F294259C9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778" y="1735293"/>
                <a:ext cx="5211037" cy="3513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×ª××¦××ª ×ª××× × ×¢×××¨ ×¡×× ×× ×××××××ª ×©×××¨××ª">
              <a:extLst>
                <a:ext uri="{FF2B5EF4-FFF2-40B4-BE49-F238E27FC236}">
                  <a16:creationId xmlns:a16="http://schemas.microsoft.com/office/drawing/2014/main" id="{EC629EE3-0BEE-4E43-B539-6B0C67AEE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256" y="6341258"/>
              <a:ext cx="388347" cy="388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BDD77BB5-1543-4AE6-85C5-356FDA7535F2}"/>
                </a:ext>
              </a:extLst>
            </p:cNvPr>
            <p:cNvSpPr txBox="1"/>
            <p:nvPr/>
          </p:nvSpPr>
          <p:spPr>
            <a:xfrm>
              <a:off x="732416" y="6360273"/>
              <a:ext cx="329184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>
                  <a:solidFill>
                    <a:schemeClr val="bg1"/>
                  </a:solidFill>
                </a:rPr>
                <a:t>אילת ד'1 לב המושבה</a:t>
              </a:r>
            </a:p>
          </p:txBody>
        </p:sp>
      </p:grpSp>
      <p:sp useBgFill="1">
        <p:nvSpPr>
          <p:cNvPr id="11" name="פיצוץ: 8 נקודות 10">
            <a:extLst>
              <a:ext uri="{FF2B5EF4-FFF2-40B4-BE49-F238E27FC236}">
                <a16:creationId xmlns:a16="http://schemas.microsoft.com/office/drawing/2014/main" id="{0973A2D2-146C-4C7B-831A-361184C5A7C7}"/>
              </a:ext>
            </a:extLst>
          </p:cNvPr>
          <p:cNvSpPr/>
          <p:nvPr/>
        </p:nvSpPr>
        <p:spPr>
          <a:xfrm>
            <a:off x="852036" y="336083"/>
            <a:ext cx="2084157" cy="1896036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57441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Office PowerPoint</Application>
  <PresentationFormat>מסך רחב</PresentationFormat>
  <Paragraphs>4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talmid6</dc:creator>
  <cp:lastModifiedBy>גיא</cp:lastModifiedBy>
  <cp:revision>8</cp:revision>
  <dcterms:created xsi:type="dcterms:W3CDTF">2019-03-31T05:26:22Z</dcterms:created>
  <dcterms:modified xsi:type="dcterms:W3CDTF">2019-04-08T17:24:45Z</dcterms:modified>
</cp:coreProperties>
</file>