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6" r:id="rId3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041" autoAdjust="0"/>
    <p:restoredTop sz="94660"/>
  </p:normalViewPr>
  <p:slideViewPr>
    <p:cSldViewPr snapToGrid="0">
      <p:cViewPr varScale="1">
        <p:scale>
          <a:sx n="69" d="100"/>
          <a:sy n="69" d="100"/>
        </p:scale>
        <p:origin x="53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FBE50-59DC-4956-A90F-756A2ECC1A07}" type="datetimeFigureOut">
              <a:rPr lang="he-IL" smtClean="0"/>
              <a:t>ג'/ניסן/תשע"ט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05FB0-9EC3-400D-AD57-4AD6C46175A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45314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FBE50-59DC-4956-A90F-756A2ECC1A07}" type="datetimeFigureOut">
              <a:rPr lang="he-IL" smtClean="0"/>
              <a:t>ג'/ניסן/תשע"ט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05FB0-9EC3-400D-AD57-4AD6C46175A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81550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FBE50-59DC-4956-A90F-756A2ECC1A07}" type="datetimeFigureOut">
              <a:rPr lang="he-IL" smtClean="0"/>
              <a:t>ג'/ניסן/תשע"ט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05FB0-9EC3-400D-AD57-4AD6C46175A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40742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FBE50-59DC-4956-A90F-756A2ECC1A07}" type="datetimeFigureOut">
              <a:rPr lang="he-IL" smtClean="0"/>
              <a:t>ג'/ניסן/תשע"ט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05FB0-9EC3-400D-AD57-4AD6C46175A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30054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FBE50-59DC-4956-A90F-756A2ECC1A07}" type="datetimeFigureOut">
              <a:rPr lang="he-IL" smtClean="0"/>
              <a:t>ג'/ניסן/תשע"ט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05FB0-9EC3-400D-AD57-4AD6C46175A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1408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FBE50-59DC-4956-A90F-756A2ECC1A07}" type="datetimeFigureOut">
              <a:rPr lang="he-IL" smtClean="0"/>
              <a:t>ג'/ניסן/תשע"ט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05FB0-9EC3-400D-AD57-4AD6C46175A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148153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FBE50-59DC-4956-A90F-756A2ECC1A07}" type="datetimeFigureOut">
              <a:rPr lang="he-IL" smtClean="0"/>
              <a:t>ג'/ניסן/תשע"ט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05FB0-9EC3-400D-AD57-4AD6C46175A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93408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FBE50-59DC-4956-A90F-756A2ECC1A07}" type="datetimeFigureOut">
              <a:rPr lang="he-IL" smtClean="0"/>
              <a:t>ג'/ניסן/תשע"ט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05FB0-9EC3-400D-AD57-4AD6C46175A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879996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FBE50-59DC-4956-A90F-756A2ECC1A07}" type="datetimeFigureOut">
              <a:rPr lang="he-IL" smtClean="0"/>
              <a:t>ג'/ניסן/תשע"ט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05FB0-9EC3-400D-AD57-4AD6C46175A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00018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FBE50-59DC-4956-A90F-756A2ECC1A07}" type="datetimeFigureOut">
              <a:rPr lang="he-IL" smtClean="0"/>
              <a:t>ג'/ניסן/תשע"ט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05FB0-9EC3-400D-AD57-4AD6C46175A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920135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FBE50-59DC-4956-A90F-756A2ECC1A07}" type="datetimeFigureOut">
              <a:rPr lang="he-IL" smtClean="0"/>
              <a:t>ג'/ניסן/תשע"ט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05FB0-9EC3-400D-AD57-4AD6C46175A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80267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AFBE50-59DC-4956-A90F-756A2ECC1A07}" type="datetimeFigureOut">
              <a:rPr lang="he-IL" smtClean="0"/>
              <a:t>ג'/ניסן/תשע"ט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405FB0-9EC3-400D-AD57-4AD6C46175A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04178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8000" r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חפש את מטמון המדינה- המשחק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0" y="2047298"/>
            <a:ext cx="12192000" cy="1603375"/>
          </a:xfrm>
          <a:solidFill>
            <a:schemeClr val="bg1"/>
          </a:solidFill>
        </p:spPr>
        <p:txBody>
          <a:bodyPr/>
          <a:lstStyle/>
          <a:p>
            <a:r>
              <a:rPr lang="he-IL" b="1" dirty="0"/>
              <a:t>בתמונה שלפניכם מסתתרים 6 מסמלי המדינה (הדגל, תמונת נשיא המדינה, מגילת העצמאות, ההמנון, תמונת הכנסת, סמל המנורה).</a:t>
            </a:r>
          </a:p>
          <a:p>
            <a:r>
              <a:rPr lang="he-IL" b="1" dirty="0"/>
              <a:t>עליכם לחפש אותם באמצעות הזזת זכוכית המגדלת.</a:t>
            </a:r>
          </a:p>
        </p:txBody>
      </p:sp>
      <p:pic>
        <p:nvPicPr>
          <p:cNvPr id="5" name="תמונה 4">
            <a:extLst>
              <a:ext uri="{FF2B5EF4-FFF2-40B4-BE49-F238E27FC236}">
                <a16:creationId xmlns:a16="http://schemas.microsoft.com/office/drawing/2014/main" id="{B0DC2980-AA55-4B58-A0A5-9FD408CAB82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69298"/>
            <a:ext cx="1759527" cy="888701"/>
          </a:xfrm>
          <a:prstGeom prst="rect">
            <a:avLst/>
          </a:prstGeom>
        </p:spPr>
      </p:pic>
      <p:sp>
        <p:nvSpPr>
          <p:cNvPr id="6" name="מלבן 5">
            <a:extLst>
              <a:ext uri="{FF2B5EF4-FFF2-40B4-BE49-F238E27FC236}">
                <a16:creationId xmlns:a16="http://schemas.microsoft.com/office/drawing/2014/main" id="{E3ADB8C2-29DD-4C7D-B507-A164C9E662E1}"/>
              </a:ext>
            </a:extLst>
          </p:cNvPr>
          <p:cNvSpPr/>
          <p:nvPr/>
        </p:nvSpPr>
        <p:spPr>
          <a:xfrm>
            <a:off x="1759527" y="5969298"/>
            <a:ext cx="2507673" cy="8887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b="1" dirty="0">
                <a:solidFill>
                  <a:srgbClr val="00005D"/>
                </a:solidFill>
              </a:rPr>
              <a:t>הוכן על ידי מאיה ירון</a:t>
            </a:r>
          </a:p>
        </p:txBody>
      </p:sp>
    </p:spTree>
    <p:extLst>
      <p:ext uri="{BB962C8B-B14F-4D97-AF65-F5344CB8AC3E}">
        <p14:creationId xmlns:p14="http://schemas.microsoft.com/office/powerpoint/2010/main" val="27980137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7" name="קבוצה 6"/>
          <p:cNvGrpSpPr/>
          <p:nvPr/>
        </p:nvGrpSpPr>
        <p:grpSpPr>
          <a:xfrm rot="4083795">
            <a:off x="2023607" y="2694707"/>
            <a:ext cx="2775857" cy="1219200"/>
            <a:chOff x="4071257" y="1371600"/>
            <a:chExt cx="2775857" cy="1219200"/>
          </a:xfrm>
        </p:grpSpPr>
        <p:sp useBgFill="1">
          <p:nvSpPr>
            <p:cNvPr id="5" name="אליפסה 4"/>
            <p:cNvSpPr/>
            <p:nvPr/>
          </p:nvSpPr>
          <p:spPr>
            <a:xfrm>
              <a:off x="4071257" y="1371600"/>
              <a:ext cx="1284514" cy="1219200"/>
            </a:xfrm>
            <a:prstGeom prst="ellipse">
              <a:avLst/>
            </a:prstGeom>
            <a:scene3d>
              <a:camera prst="orthographicFront">
                <a:rot lat="0" lon="1200000" rev="0"/>
              </a:camera>
              <a:lightRig rig="threePt" dir="t"/>
            </a:scene3d>
            <a:sp3d>
              <a:bevelT w="25400"/>
              <a:bevelB w="254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6" name="מלבן מעוגל 5"/>
            <p:cNvSpPr/>
            <p:nvPr/>
          </p:nvSpPr>
          <p:spPr>
            <a:xfrm>
              <a:off x="5344885" y="1839685"/>
              <a:ext cx="1502229" cy="283029"/>
            </a:xfrm>
            <a:prstGeom prst="roundRect">
              <a:avLst/>
            </a:prstGeom>
            <a:solidFill>
              <a:schemeClr val="accent2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</p:grpSp>
    </p:spTree>
    <p:extLst>
      <p:ext uri="{BB962C8B-B14F-4D97-AF65-F5344CB8AC3E}">
        <p14:creationId xmlns:p14="http://schemas.microsoft.com/office/powerpoint/2010/main" val="2087646163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42</Words>
  <Application>Microsoft Office PowerPoint</Application>
  <PresentationFormat>מסך רחב</PresentationFormat>
  <Paragraphs>4</Paragraphs>
  <Slides>2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3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ערכת נושא Office</vt:lpstr>
      <vt:lpstr>חפש את מטמון המדינה- המשחק</vt:lpstr>
      <vt:lpstr>מצגת של PowerPoint‏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User</dc:creator>
  <cp:lastModifiedBy>ליאת</cp:lastModifiedBy>
  <cp:revision>14</cp:revision>
  <dcterms:created xsi:type="dcterms:W3CDTF">2018-03-12T07:27:38Z</dcterms:created>
  <dcterms:modified xsi:type="dcterms:W3CDTF">2019-04-08T13:22:25Z</dcterms:modified>
</cp:coreProperties>
</file>