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8" r:id="rId1"/>
  </p:sldMasterIdLst>
  <p:sldIdLst>
    <p:sldId id="256" r:id="rId2"/>
    <p:sldId id="258" r:id="rId3"/>
    <p:sldId id="260" r:id="rId4"/>
    <p:sldId id="261" r:id="rId5"/>
    <p:sldId id="262" r:id="rId6"/>
    <p:sldId id="265" r:id="rId7"/>
    <p:sldId id="264" r:id="rId8"/>
    <p:sldId id="263" r:id="rId9"/>
    <p:sldId id="266" r:id="rId10"/>
    <p:sldId id="259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69" d="100"/>
          <a:sy n="69" d="100"/>
        </p:scale>
        <p:origin x="696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שקופית כותרת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DDA51639-B2D6-4652-B8C3-1B4C224A7BAF}" type="datetimeFigureOut">
              <a:rPr lang="en-US" dirty="0"/>
              <a:t>3/7/2019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dirty="0"/>
              <a:t>3/7/2019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dirty="0"/>
              <a:t>3/7/2019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dirty="0"/>
              <a:t>3/7/2019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כותרת מקטע עליונה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44961B7-6B89-48AB-966F-622E2788EECC}" type="datetimeFigureOut">
              <a:rPr lang="en-US" dirty="0"/>
              <a:t>3/7/2019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dirty="0"/>
              <a:t>3/7/2019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dirty="0"/>
              <a:t>3/7/2019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dirty="0"/>
              <a:t>3/7/2019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dirty="0"/>
              <a:t>3/7/2019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dirty="0"/>
              <a:t>3/7/2019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AB334A90-EB03-42F3-8859-2C2B2724C058}" type="datetimeFigureOut">
              <a:rPr lang="en-US" dirty="0"/>
              <a:t>3/7/2019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BC48EC7-AF6A-48D3-8284-14BACBEBDD84}" type="datetimeFigureOut">
              <a:rPr lang="en-US" dirty="0"/>
              <a:t>3/7/2019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r" defTabSz="914400" rtl="1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r" defTabSz="914400" rtl="1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r" defTabSz="914400" rtl="1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r" defTabSz="914400" rtl="1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r" defTabSz="914400" rtl="1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r" defTabSz="914400" rtl="1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r" defTabSz="914400" rtl="1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r" defTabSz="914400" rtl="1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r" defTabSz="914400" rtl="1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racunarstvoiinformatika.wordpress.com/2017/02/01/iii-razred-naredbe-za-organizaciju-ciklusa-nagradni-zadaci-2/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nd/3.0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/>
              <a:t>בואו נשחק </a:t>
            </a:r>
            <a:br>
              <a:rPr lang="en-US" dirty="0"/>
            </a:br>
            <a:r>
              <a:rPr lang="he-IL" dirty="0"/>
              <a:t>בלחרוז חרוזים</a:t>
            </a: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e-IL" dirty="0"/>
              <a:t>בהצלחה ילדים מתוקים</a:t>
            </a:r>
          </a:p>
        </p:txBody>
      </p:sp>
    </p:spTree>
    <p:extLst>
      <p:ext uri="{BB962C8B-B14F-4D97-AF65-F5344CB8AC3E}">
        <p14:creationId xmlns:p14="http://schemas.microsoft.com/office/powerpoint/2010/main" val="40193669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לבן 2"/>
          <p:cNvSpPr/>
          <p:nvPr/>
        </p:nvSpPr>
        <p:spPr>
          <a:xfrm>
            <a:off x="313899" y="313899"/>
            <a:ext cx="11532358" cy="620973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/>
              <a:t>לֹא מִתְחָרֵז... לֹא נוֹרָא. נָסוּ שׁוּב</a:t>
            </a:r>
          </a:p>
        </p:txBody>
      </p:sp>
      <p:pic>
        <p:nvPicPr>
          <p:cNvPr id="3074" name="Picture 2" descr="http://static.skaip.org/img/emoticons/180x180/f6fcff/sad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8449" y="2239989"/>
            <a:ext cx="3535102" cy="3535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לחצן פעולה: אחורה או הקודם 3">
            <a:hlinkClick r:id="" action="ppaction://hlinkshowjump?jump=firstslide" highlightClick="1"/>
          </p:cNvPr>
          <p:cNvSpPr/>
          <p:nvPr/>
        </p:nvSpPr>
        <p:spPr>
          <a:xfrm>
            <a:off x="2224585" y="3540104"/>
            <a:ext cx="1050878" cy="93487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880592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בחרו את המילה שמתחרזת... </a:t>
            </a:r>
          </a:p>
        </p:txBody>
      </p:sp>
      <p:sp>
        <p:nvSpPr>
          <p:cNvPr id="4" name="מלבן 3"/>
          <p:cNvSpPr/>
          <p:nvPr/>
        </p:nvSpPr>
        <p:spPr>
          <a:xfrm>
            <a:off x="6441743" y="2196203"/>
            <a:ext cx="3220871" cy="171633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8000" dirty="0"/>
              <a:t>חוֹל</a:t>
            </a:r>
          </a:p>
        </p:txBody>
      </p:sp>
      <p:sp>
        <p:nvSpPr>
          <p:cNvPr id="5" name="מלבן 4"/>
          <p:cNvSpPr/>
          <p:nvPr/>
        </p:nvSpPr>
        <p:spPr>
          <a:xfrm>
            <a:off x="8243248" y="4371378"/>
            <a:ext cx="3220871" cy="1716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8000" dirty="0"/>
              <a:t>כָּחֹול</a:t>
            </a:r>
          </a:p>
        </p:txBody>
      </p:sp>
      <p:sp>
        <p:nvSpPr>
          <p:cNvPr id="6" name="מלבן 5">
            <a:hlinkClick r:id="rId2" action="ppaction://hlinksldjump"/>
          </p:cNvPr>
          <p:cNvSpPr/>
          <p:nvPr/>
        </p:nvSpPr>
        <p:spPr>
          <a:xfrm>
            <a:off x="4572000" y="4371378"/>
            <a:ext cx="3220871" cy="1716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8000" dirty="0"/>
              <a:t>יָרֹוק</a:t>
            </a:r>
          </a:p>
        </p:txBody>
      </p:sp>
      <p:sp>
        <p:nvSpPr>
          <p:cNvPr id="7" name="מלבן 6">
            <a:hlinkClick r:id="rId2" action="ppaction://hlinksldjump"/>
          </p:cNvPr>
          <p:cNvSpPr/>
          <p:nvPr/>
        </p:nvSpPr>
        <p:spPr>
          <a:xfrm>
            <a:off x="900752" y="4371378"/>
            <a:ext cx="3220871" cy="1716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8000" dirty="0"/>
              <a:t>יָם</a:t>
            </a:r>
          </a:p>
        </p:txBody>
      </p:sp>
      <p:sp>
        <p:nvSpPr>
          <p:cNvPr id="3" name="לחצן פעולה: קדימה או הבא 2">
            <a:hlinkClick r:id="" action="ppaction://hlinkshowjump?jump=nextslide" highlightClick="1"/>
          </p:cNvPr>
          <p:cNvSpPr/>
          <p:nvPr/>
        </p:nvSpPr>
        <p:spPr>
          <a:xfrm>
            <a:off x="10451910" y="2823336"/>
            <a:ext cx="673290" cy="59367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58196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057 -0.14167 L -0.07057 -0.14167 C -0.06914 -0.16412 -0.06836 -0.16852 -0.07057 -0.19537 C -0.07122 -0.20255 -0.07317 -0.21319 -0.07617 -0.21944 C -0.0776 -0.22222 -0.07942 -0.22431 -0.0806 -0.22731 C -0.08203 -0.23032 -0.08268 -0.23426 -0.08398 -0.23727 C -0.08632 -0.24236 -0.08958 -0.24583 -0.09179 -0.25116 C -0.09518 -0.25903 -0.09531 -0.26019 -0.09974 -0.26713 C -0.10143 -0.26991 -0.10364 -0.27199 -0.10534 -0.275 C -0.10703 -0.27801 -0.1082 -0.28171 -0.10976 -0.28495 C -0.11445 -0.29444 -0.11679 -0.2963 -0.12317 -0.30486 C -0.1289 -0.3125 -0.12591 -0.30995 -0.13216 -0.31273 C -0.13437 -0.31551 -0.13632 -0.31898 -0.13893 -0.32083 C -0.14075 -0.32222 -0.14257 -0.32361 -0.14453 -0.32477 C -0.14557 -0.32546 -0.14674 -0.32593 -0.14778 -0.32685 C -0.15052 -0.3287 -0.15299 -0.33079 -0.15573 -0.33264 C -0.15677 -0.33472 -0.15768 -0.33727 -0.15898 -0.33866 C -0.16067 -0.34051 -0.16276 -0.3412 -0.16458 -0.34259 C -0.16614 -0.34398 -0.16757 -0.34537 -0.16914 -0.34676 C -0.1806 -0.35556 -0.16067 -0.33819 -0.17799 -0.35255 C -0.1819 -0.35579 -0.18541 -0.35972 -0.18919 -0.3625 C -0.20312 -0.37245 -0.1858 -0.36019 -0.20156 -0.3706 C -0.20351 -0.37176 -0.20521 -0.37361 -0.20716 -0.37454 C -0.20937 -0.37546 -0.21159 -0.37593 -0.21393 -0.37639 C -0.21614 -0.37778 -0.21836 -0.37894 -0.22057 -0.38056 C -0.23034 -0.3875 -0.2194 -0.38171 -0.23073 -0.38843 C -0.23216 -0.38935 -0.23359 -0.38981 -0.23515 -0.39051 C -0.24609 -0.39398 -0.24023 -0.39097 -0.25195 -0.39444 C -0.26302 -0.39769 -0.2483 -0.39537 -0.26315 -0.39838 C -0.26757 -0.39931 -0.27213 -0.39977 -0.27656 -0.40023 C -0.28997 -0.39977 -0.30351 -0.4 -0.31692 -0.39838 C -0.31927 -0.39815 -0.32122 -0.39514 -0.32356 -0.39444 C -0.32721 -0.39306 -0.33541 -0.39028 -0.33815 -0.38843 C -0.34179 -0.38588 -0.35104 -0.37894 -0.35377 -0.37847 L -0.36393 -0.37639 C -0.36692 -0.37523 -0.37005 -0.375 -0.37278 -0.37245 C -0.37838 -0.36759 -0.37578 -0.36944 -0.38073 -0.36644 C -0.38216 -0.36458 -0.38346 -0.36204 -0.38515 -0.36065 C -0.38724 -0.3588 -0.38958 -0.35787 -0.39192 -0.35648 L -0.39518 -0.35463 C -0.39635 -0.35394 -0.39765 -0.3537 -0.39856 -0.35255 C -0.40078 -0.35 -0.40338 -0.34815 -0.40534 -0.34468 C -0.40638 -0.34259 -0.40729 -0.34028 -0.40872 -0.33866 C -0.40963 -0.3375 -0.41093 -0.33773 -0.41198 -0.33681 C -0.41328 -0.33565 -0.41419 -0.3338 -0.41536 -0.33264 C -0.4164 -0.33171 -0.41771 -0.33171 -0.41875 -0.33079 C -0.42747 -0.32292 -0.41705 -0.32986 -0.42552 -0.32477 C -0.4332 -0.31574 -0.42968 -0.31829 -0.43554 -0.31481 C -0.43672 -0.31343 -0.43763 -0.31181 -0.43893 -0.31088 C -0.44101 -0.30903 -0.44557 -0.30694 -0.44557 -0.30694 C -0.44635 -0.30486 -0.44674 -0.30208 -0.44778 -0.30093 C -0.44948 -0.29931 -0.45156 -0.29884 -0.45338 -0.29884 C -0.46354 -0.29884 -0.47356 -0.30023 -0.48372 -0.30093 C -0.48515 -0.31134 -0.48476 -0.30602 -0.48476 -0.3169 L -0.48372 -0.3169 " pathEditMode="relative" ptsTypes="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בחרו את המילה שמתחרזת... </a:t>
            </a:r>
          </a:p>
        </p:txBody>
      </p:sp>
      <p:sp>
        <p:nvSpPr>
          <p:cNvPr id="4" name="מלבן 3"/>
          <p:cNvSpPr/>
          <p:nvPr/>
        </p:nvSpPr>
        <p:spPr>
          <a:xfrm>
            <a:off x="6441743" y="2196203"/>
            <a:ext cx="3220871" cy="171633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8000" dirty="0"/>
              <a:t>חַלּוֹן</a:t>
            </a:r>
          </a:p>
        </p:txBody>
      </p:sp>
      <p:sp>
        <p:nvSpPr>
          <p:cNvPr id="5" name="מלבן 4"/>
          <p:cNvSpPr/>
          <p:nvPr/>
        </p:nvSpPr>
        <p:spPr>
          <a:xfrm>
            <a:off x="4667534" y="4371378"/>
            <a:ext cx="3220871" cy="1716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8000" dirty="0"/>
              <a:t>בָּלוֹן</a:t>
            </a:r>
          </a:p>
        </p:txBody>
      </p:sp>
      <p:sp>
        <p:nvSpPr>
          <p:cNvPr id="6" name="מלבן 5">
            <a:hlinkClick r:id="rId2" action="ppaction://hlinksldjump"/>
          </p:cNvPr>
          <p:cNvSpPr/>
          <p:nvPr/>
        </p:nvSpPr>
        <p:spPr>
          <a:xfrm>
            <a:off x="8284192" y="4371378"/>
            <a:ext cx="3220871" cy="1716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8000" dirty="0"/>
              <a:t>שָׁקוּף</a:t>
            </a:r>
          </a:p>
        </p:txBody>
      </p:sp>
      <p:sp>
        <p:nvSpPr>
          <p:cNvPr id="7" name="מלבן 6">
            <a:hlinkClick r:id="rId2" action="ppaction://hlinksldjump"/>
          </p:cNvPr>
          <p:cNvSpPr/>
          <p:nvPr/>
        </p:nvSpPr>
        <p:spPr>
          <a:xfrm>
            <a:off x="900752" y="4371378"/>
            <a:ext cx="3220871" cy="1716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8000" dirty="0"/>
              <a:t>יַלְדָּהּ</a:t>
            </a:r>
          </a:p>
        </p:txBody>
      </p:sp>
      <p:sp>
        <p:nvSpPr>
          <p:cNvPr id="8" name="לחצן פעולה: קדימה או הבא 7">
            <a:hlinkClick r:id="" action="ppaction://hlinkshowjump?jump=nextslide" highlightClick="1"/>
          </p:cNvPr>
          <p:cNvSpPr/>
          <p:nvPr/>
        </p:nvSpPr>
        <p:spPr>
          <a:xfrm>
            <a:off x="10451910" y="2823336"/>
            <a:ext cx="673290" cy="59367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9114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966 -0.14167 L -0.06966 -0.14144 C -0.0694 -0.16412 -0.06927 -0.16852 -0.06966 -0.19537 C -0.06979 -0.20255 -0.07018 -0.21319 -0.07083 -0.21944 C -0.07109 -0.22222 -0.07148 -0.22431 -0.07174 -0.22731 C -0.072 -0.23032 -0.07213 -0.23426 -0.07239 -0.23727 C -0.07291 -0.24236 -0.07343 -0.24583 -0.07395 -0.25116 C -0.07461 -0.25903 -0.07461 -0.26019 -0.07552 -0.26713 C -0.07591 -0.26991 -0.0763 -0.27199 -0.07669 -0.275 C -0.07695 -0.27801 -0.07721 -0.28171 -0.07747 -0.28495 C -0.07838 -0.29444 -0.0789 -0.2963 -0.0802 -0.30486 C -0.08138 -0.3125 -0.08073 -0.30995 -0.08203 -0.31273 C -0.08242 -0.31551 -0.08281 -0.31898 -0.08333 -0.32083 C -0.08372 -0.32222 -0.08411 -0.32361 -0.0845 -0.32477 C -0.08463 -0.32546 -0.08489 -0.32593 -0.08502 -0.32685 C -0.08567 -0.3287 -0.08619 -0.33079 -0.08671 -0.33264 C -0.08685 -0.33472 -0.08711 -0.33727 -0.08737 -0.33866 C -0.08763 -0.34051 -0.08802 -0.3412 -0.08841 -0.34259 C -0.0888 -0.34398 -0.08906 -0.34537 -0.08932 -0.34676 C -0.09166 -0.35556 -0.08763 -0.33819 -0.09114 -0.35255 C -0.09192 -0.35579 -0.09257 -0.35972 -0.09336 -0.3625 C -0.09609 -0.37245 -0.0927 -0.36019 -0.09583 -0.3706 C -0.09622 -0.37176 -0.09648 -0.37361 -0.097 -0.37454 C -0.09739 -0.37546 -0.09778 -0.37593 -0.0983 -0.37639 C -0.09869 -0.37778 -0.09921 -0.37894 -0.09961 -0.38056 C -0.10156 -0.3875 -0.09935 -0.38171 -0.10156 -0.38843 C -0.10195 -0.38935 -0.10221 -0.38981 -0.10247 -0.39051 C -0.10468 -0.39398 -0.10351 -0.39097 -0.10586 -0.39444 C -0.10807 -0.39769 -0.10507 -0.39537 -0.10807 -0.39838 C -0.10898 -0.39931 -0.10989 -0.39977 -0.1108 -0.40023 C -0.11341 -0.39977 -0.11614 -0.4 -0.11888 -0.39838 C -0.11927 -0.39815 -0.11966 -0.39514 -0.12018 -0.39444 C -0.12083 -0.39306 -0.12252 -0.39028 -0.12304 -0.38843 C -0.12382 -0.38588 -0.12565 -0.37894 -0.12617 -0.37847 L -0.12812 -0.37639 C -0.12877 -0.37523 -0.12942 -0.375 -0.12994 -0.37245 C -0.13099 -0.36759 -0.13046 -0.36944 -0.13151 -0.36644 C -0.13177 -0.36458 -0.13203 -0.36204 -0.13242 -0.36065 C -0.13281 -0.3588 -0.13333 -0.35787 -0.13372 -0.35648 L -0.13437 -0.35463 C -0.13463 -0.35394 -0.13489 -0.3537 -0.13502 -0.35255 C -0.13554 -0.35 -0.13606 -0.34815 -0.13645 -0.34468 C -0.13658 -0.34259 -0.13685 -0.34028 -0.13711 -0.33866 C -0.13724 -0.3375 -0.1375 -0.33773 -0.13776 -0.33681 C -0.13802 -0.33565 -0.13815 -0.3338 -0.13841 -0.33264 C -0.13867 -0.33171 -0.13893 -0.33171 -0.13906 -0.33079 C -0.14088 -0.32292 -0.1388 -0.32986 -0.14049 -0.32477 C -0.14192 -0.31574 -0.14127 -0.31829 -0.14244 -0.31481 C -0.1427 -0.31343 -0.14283 -0.31181 -0.1431 -0.31088 C -0.14349 -0.30903 -0.1444 -0.30694 -0.1444 -0.30671 C -0.14466 -0.30486 -0.14466 -0.30208 -0.14492 -0.30093 C -0.14518 -0.29931 -0.14557 -0.29884 -0.14596 -0.29884 C -0.14804 -0.29884 -0.15 -0.30023 -0.15208 -0.30093 C -0.15234 -0.31134 -0.15221 -0.30602 -0.15221 -0.3169 L -0.15208 -0.3169 " pathEditMode="relative" rAng="0" ptsTypes="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15" y="-12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בחרו את המילה שמתחרזת... </a:t>
            </a:r>
          </a:p>
        </p:txBody>
      </p:sp>
      <p:sp>
        <p:nvSpPr>
          <p:cNvPr id="4" name="מלבן 3"/>
          <p:cNvSpPr/>
          <p:nvPr/>
        </p:nvSpPr>
        <p:spPr>
          <a:xfrm>
            <a:off x="6441743" y="2196203"/>
            <a:ext cx="3220871" cy="171633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8000" dirty="0"/>
              <a:t>רֶגֶל</a:t>
            </a:r>
          </a:p>
        </p:txBody>
      </p:sp>
      <p:sp>
        <p:nvSpPr>
          <p:cNvPr id="5" name="מלבן 4"/>
          <p:cNvSpPr/>
          <p:nvPr/>
        </p:nvSpPr>
        <p:spPr>
          <a:xfrm>
            <a:off x="4667534" y="4371378"/>
            <a:ext cx="3220871" cy="1716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8000" dirty="0"/>
              <a:t>דֶּגֶל</a:t>
            </a:r>
          </a:p>
        </p:txBody>
      </p:sp>
      <p:sp>
        <p:nvSpPr>
          <p:cNvPr id="6" name="מלבן 5">
            <a:hlinkClick r:id="rId2" action="ppaction://hlinksldjump"/>
          </p:cNvPr>
          <p:cNvSpPr/>
          <p:nvPr/>
        </p:nvSpPr>
        <p:spPr>
          <a:xfrm>
            <a:off x="8284192" y="4371378"/>
            <a:ext cx="3220871" cy="1716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8000" dirty="0"/>
              <a:t>יָד</a:t>
            </a:r>
          </a:p>
        </p:txBody>
      </p:sp>
      <p:sp>
        <p:nvSpPr>
          <p:cNvPr id="7" name="מלבן 6">
            <a:hlinkClick r:id="rId2" action="ppaction://hlinksldjump"/>
          </p:cNvPr>
          <p:cNvSpPr/>
          <p:nvPr/>
        </p:nvSpPr>
        <p:spPr>
          <a:xfrm>
            <a:off x="900752" y="4371378"/>
            <a:ext cx="3220871" cy="1716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8000" dirty="0"/>
              <a:t>בֶּטֶן</a:t>
            </a:r>
          </a:p>
        </p:txBody>
      </p:sp>
      <p:sp>
        <p:nvSpPr>
          <p:cNvPr id="8" name="לחצן פעולה: קדימה או הבא 7">
            <a:hlinkClick r:id="" action="ppaction://hlinkshowjump?jump=nextslide" highlightClick="1"/>
          </p:cNvPr>
          <p:cNvSpPr/>
          <p:nvPr/>
        </p:nvSpPr>
        <p:spPr>
          <a:xfrm>
            <a:off x="10451910" y="2823336"/>
            <a:ext cx="673290" cy="59367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38890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966 -0.14167 L -0.06966 -0.14144 C -0.0694 -0.16412 -0.06927 -0.16852 -0.06966 -0.19537 C -0.06979 -0.20255 -0.07018 -0.21319 -0.07083 -0.21944 C -0.07109 -0.22222 -0.07148 -0.22431 -0.07174 -0.22731 C -0.072 -0.23032 -0.07213 -0.23426 -0.07239 -0.23727 C -0.07291 -0.24236 -0.07343 -0.24583 -0.07395 -0.25116 C -0.07461 -0.25903 -0.07461 -0.26019 -0.07552 -0.26713 C -0.07591 -0.26991 -0.0763 -0.27199 -0.07669 -0.275 C -0.07695 -0.27801 -0.07721 -0.28171 -0.07747 -0.28495 C -0.07838 -0.29444 -0.0789 -0.2963 -0.0802 -0.30486 C -0.08138 -0.3125 -0.08073 -0.30995 -0.08203 -0.31273 C -0.08242 -0.31551 -0.08281 -0.31898 -0.08333 -0.32083 C -0.08372 -0.32222 -0.08411 -0.32361 -0.0845 -0.32477 C -0.08463 -0.32546 -0.08489 -0.32593 -0.08502 -0.32685 C -0.08567 -0.3287 -0.08619 -0.33079 -0.08671 -0.33264 C -0.08685 -0.33472 -0.08711 -0.33727 -0.08737 -0.33866 C -0.08763 -0.34051 -0.08802 -0.3412 -0.08841 -0.34259 C -0.0888 -0.34398 -0.08906 -0.34537 -0.08932 -0.34676 C -0.09166 -0.35556 -0.08763 -0.33819 -0.09114 -0.35255 C -0.09192 -0.35579 -0.09257 -0.35972 -0.09336 -0.3625 C -0.09609 -0.37245 -0.0927 -0.36019 -0.09583 -0.3706 C -0.09622 -0.37176 -0.09648 -0.37361 -0.097 -0.37454 C -0.09739 -0.37546 -0.09778 -0.37593 -0.0983 -0.37639 C -0.09869 -0.37778 -0.09921 -0.37894 -0.09961 -0.38056 C -0.10156 -0.3875 -0.09935 -0.38171 -0.10156 -0.38843 C -0.10195 -0.38935 -0.10221 -0.38981 -0.10247 -0.39051 C -0.10468 -0.39398 -0.10351 -0.39097 -0.10586 -0.39444 C -0.10807 -0.39769 -0.10507 -0.39537 -0.10807 -0.39838 C -0.10898 -0.39931 -0.10989 -0.39977 -0.1108 -0.40023 C -0.11341 -0.39977 -0.11614 -0.4 -0.11888 -0.39838 C -0.11927 -0.39815 -0.11966 -0.39514 -0.12018 -0.39444 C -0.12083 -0.39306 -0.12252 -0.39028 -0.12304 -0.38843 C -0.12382 -0.38588 -0.12565 -0.37894 -0.12617 -0.37847 L -0.12812 -0.37639 C -0.12877 -0.37523 -0.12942 -0.375 -0.12994 -0.37245 C -0.13099 -0.36759 -0.13046 -0.36944 -0.13151 -0.36644 C -0.13177 -0.36458 -0.13203 -0.36204 -0.13242 -0.36065 C -0.13281 -0.3588 -0.13333 -0.35787 -0.13372 -0.35648 L -0.13437 -0.35463 C -0.13463 -0.35394 -0.13489 -0.3537 -0.13502 -0.35255 C -0.13554 -0.35 -0.13606 -0.34815 -0.13645 -0.34468 C -0.13658 -0.34259 -0.13685 -0.34028 -0.13711 -0.33866 C -0.13724 -0.3375 -0.1375 -0.33773 -0.13776 -0.33681 C -0.13802 -0.33565 -0.13815 -0.3338 -0.13841 -0.33264 C -0.13867 -0.33171 -0.13893 -0.33171 -0.13906 -0.33079 C -0.14088 -0.32292 -0.1388 -0.32986 -0.14049 -0.32477 C -0.14192 -0.31574 -0.14127 -0.31829 -0.14244 -0.31481 C -0.1427 -0.31343 -0.14283 -0.31181 -0.1431 -0.31088 C -0.14349 -0.30903 -0.1444 -0.30694 -0.1444 -0.30671 C -0.14466 -0.30486 -0.14466 -0.30208 -0.14492 -0.30093 C -0.14518 -0.29931 -0.14557 -0.29884 -0.14596 -0.29884 C -0.14804 -0.29884 -0.15 -0.30023 -0.15208 -0.30093 C -0.15234 -0.31134 -0.15221 -0.30602 -0.15221 -0.3169 L -0.15208 -0.3169 " pathEditMode="relative" rAng="0" ptsTypes="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15" y="-12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בחרו את המילה שמתחרזת... </a:t>
            </a:r>
          </a:p>
        </p:txBody>
      </p:sp>
      <p:sp>
        <p:nvSpPr>
          <p:cNvPr id="4" name="מלבן 3"/>
          <p:cNvSpPr/>
          <p:nvPr/>
        </p:nvSpPr>
        <p:spPr>
          <a:xfrm>
            <a:off x="6441743" y="2196203"/>
            <a:ext cx="3220871" cy="171633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8000" dirty="0"/>
              <a:t>גג</a:t>
            </a:r>
          </a:p>
        </p:txBody>
      </p:sp>
      <p:sp>
        <p:nvSpPr>
          <p:cNvPr id="5" name="מלבן 4"/>
          <p:cNvSpPr/>
          <p:nvPr/>
        </p:nvSpPr>
        <p:spPr>
          <a:xfrm>
            <a:off x="873456" y="4371378"/>
            <a:ext cx="3220871" cy="1716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8000" dirty="0"/>
              <a:t>דג</a:t>
            </a:r>
          </a:p>
        </p:txBody>
      </p:sp>
      <p:sp>
        <p:nvSpPr>
          <p:cNvPr id="6" name="מלבן 5">
            <a:hlinkClick r:id="rId2" action="ppaction://hlinksldjump"/>
          </p:cNvPr>
          <p:cNvSpPr/>
          <p:nvPr/>
        </p:nvSpPr>
        <p:spPr>
          <a:xfrm>
            <a:off x="8284192" y="4371378"/>
            <a:ext cx="3220871" cy="1716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8000" dirty="0"/>
              <a:t>סוס</a:t>
            </a:r>
          </a:p>
        </p:txBody>
      </p:sp>
      <p:sp>
        <p:nvSpPr>
          <p:cNvPr id="7" name="מלבן 6">
            <a:hlinkClick r:id="rId2" action="ppaction://hlinksldjump"/>
          </p:cNvPr>
          <p:cNvSpPr/>
          <p:nvPr/>
        </p:nvSpPr>
        <p:spPr>
          <a:xfrm>
            <a:off x="4578824" y="4371378"/>
            <a:ext cx="3220871" cy="1716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8000" dirty="0"/>
              <a:t>בית</a:t>
            </a:r>
          </a:p>
        </p:txBody>
      </p:sp>
      <p:sp>
        <p:nvSpPr>
          <p:cNvPr id="8" name="לחצן פעולה: קדימה או הבא 7">
            <a:hlinkClick r:id="" action="ppaction://hlinkshowjump?jump=nextslide" highlightClick="1"/>
          </p:cNvPr>
          <p:cNvSpPr/>
          <p:nvPr/>
        </p:nvSpPr>
        <p:spPr>
          <a:xfrm>
            <a:off x="10451910" y="2823336"/>
            <a:ext cx="673290" cy="59367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9982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3216 -0.14329 L 0.23216 -0.14306 C 0.23242 -0.16574 0.23255 -0.17014 0.23216 -0.19699 C 0.23203 -0.20417 0.23164 -0.21481 0.23099 -0.22106 C 0.23073 -0.22384 0.23033 -0.22593 0.23007 -0.22894 C 0.22981 -0.23194 0.22968 -0.23588 0.22942 -0.23889 C 0.2289 -0.24398 0.22838 -0.24745 0.22786 -0.25278 C 0.22721 -0.26065 0.22721 -0.26181 0.2263 -0.26875 C 0.22591 -0.27153 0.22552 -0.27361 0.22513 -0.27662 C 0.22487 -0.27963 0.22461 -0.28333 0.22434 -0.28657 C 0.22343 -0.29606 0.22291 -0.29792 0.22161 -0.30648 C 0.22044 -0.31412 0.22109 -0.31157 0.21979 -0.31435 C 0.2194 -0.31713 0.21901 -0.3206 0.21849 -0.32245 C 0.21809 -0.32384 0.2177 -0.32523 0.21731 -0.32639 C 0.21718 -0.32708 0.21692 -0.32755 0.21679 -0.32847 C 0.21614 -0.33032 0.21562 -0.33241 0.2151 -0.33426 C 0.21497 -0.33634 0.21471 -0.33889 0.21445 -0.34028 C 0.21419 -0.34213 0.2138 -0.34282 0.21341 -0.34421 C 0.21302 -0.3456 0.21276 -0.34699 0.2125 -0.34838 C 0.21015 -0.35718 0.21419 -0.33981 0.21067 -0.35417 C 0.20989 -0.35741 0.20924 -0.36134 0.20846 -0.36412 C 0.20573 -0.37407 0.20911 -0.36181 0.20599 -0.37222 C 0.20559 -0.37338 0.20533 -0.37523 0.20481 -0.37616 C 0.20442 -0.37708 0.20403 -0.37755 0.20351 -0.37801 C 0.20312 -0.3794 0.2026 -0.38056 0.20221 -0.38218 C 0.20026 -0.38912 0.20247 -0.38333 0.20026 -0.39005 C 0.19987 -0.39097 0.19961 -0.39144 0.19934 -0.39213 C 0.19713 -0.3956 0.1983 -0.39259 0.19596 -0.39606 C 0.19375 -0.39931 0.19674 -0.39699 0.19375 -0.4 C 0.19283 -0.40093 0.19192 -0.40139 0.19101 -0.40185 C 0.18841 -0.40139 0.18567 -0.40162 0.18294 -0.4 C 0.18255 -0.39977 0.18216 -0.39676 0.18164 -0.39606 C 0.18099 -0.39468 0.17929 -0.3919 0.17877 -0.39005 C 0.17799 -0.3875 0.17617 -0.38056 0.17565 -0.38009 L 0.17369 -0.37801 C 0.17304 -0.37685 0.17239 -0.37662 0.17187 -0.37407 C 0.17083 -0.36921 0.17135 -0.37106 0.17031 -0.36806 C 0.17005 -0.3662 0.16979 -0.36366 0.1694 -0.36227 C 0.16901 -0.36042 0.16849 -0.35949 0.16809 -0.3581 L 0.16744 -0.35625 C 0.16718 -0.35556 0.16692 -0.35532 0.16679 -0.35417 C 0.16627 -0.35162 0.16575 -0.34977 0.16536 -0.3463 C 0.16523 -0.34421 0.16497 -0.3419 0.16471 -0.34028 C 0.16458 -0.33912 0.16432 -0.33935 0.16406 -0.33843 C 0.1638 -0.33727 0.16367 -0.33542 0.16341 -0.33426 C 0.16315 -0.33333 0.16289 -0.33333 0.16276 -0.33241 C 0.16093 -0.32454 0.16302 -0.33148 0.16132 -0.32639 C 0.15989 -0.31736 0.16054 -0.31991 0.15937 -0.31644 C 0.15911 -0.31505 0.15898 -0.31343 0.15872 -0.3125 C 0.15833 -0.31065 0.15742 -0.30856 0.15742 -0.30833 C 0.15716 -0.30648 0.15716 -0.3037 0.1569 -0.30255 C 0.15664 -0.30093 0.15625 -0.30046 0.15586 -0.30046 C 0.15377 -0.30046 0.15182 -0.30185 0.14974 -0.30255 C 0.14948 -0.31296 0.14961 -0.30764 0.14961 -0.31852 L 0.14974 -0.31852 " pathEditMode="relative" rAng="0" ptsTypes="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28" y="-12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בחרו את המילה שמתחרזת... </a:t>
            </a:r>
          </a:p>
        </p:txBody>
      </p:sp>
      <p:sp>
        <p:nvSpPr>
          <p:cNvPr id="4" name="מלבן 3"/>
          <p:cNvSpPr/>
          <p:nvPr/>
        </p:nvSpPr>
        <p:spPr>
          <a:xfrm>
            <a:off x="6441743" y="2196203"/>
            <a:ext cx="3220871" cy="171633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8000" dirty="0"/>
              <a:t>חֻולְּצָה</a:t>
            </a:r>
          </a:p>
        </p:txBody>
      </p:sp>
      <p:sp>
        <p:nvSpPr>
          <p:cNvPr id="5" name="מלבן 4">
            <a:hlinkClick r:id="rId2" action="ppaction://hlinksldjump"/>
          </p:cNvPr>
          <p:cNvSpPr/>
          <p:nvPr/>
        </p:nvSpPr>
        <p:spPr>
          <a:xfrm>
            <a:off x="8229599" y="4371378"/>
            <a:ext cx="3220871" cy="1716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8000" dirty="0"/>
              <a:t>אַרְנַק</a:t>
            </a:r>
          </a:p>
        </p:txBody>
      </p:sp>
      <p:sp>
        <p:nvSpPr>
          <p:cNvPr id="6" name="מלבן 5"/>
          <p:cNvSpPr/>
          <p:nvPr/>
        </p:nvSpPr>
        <p:spPr>
          <a:xfrm>
            <a:off x="928049" y="4371378"/>
            <a:ext cx="3220871" cy="1716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8000" dirty="0"/>
              <a:t>קְצִיצָה</a:t>
            </a:r>
          </a:p>
        </p:txBody>
      </p:sp>
      <p:sp>
        <p:nvSpPr>
          <p:cNvPr id="7" name="מלבן 6">
            <a:hlinkClick r:id="rId2" action="ppaction://hlinksldjump"/>
          </p:cNvPr>
          <p:cNvSpPr/>
          <p:nvPr/>
        </p:nvSpPr>
        <p:spPr>
          <a:xfrm>
            <a:off x="4578824" y="4371378"/>
            <a:ext cx="3220871" cy="1716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8000" dirty="0"/>
              <a:t>נַעֲלַיִם</a:t>
            </a:r>
          </a:p>
        </p:txBody>
      </p:sp>
      <p:sp>
        <p:nvSpPr>
          <p:cNvPr id="8" name="לחצן פעולה: קדימה או הבא 7">
            <a:hlinkClick r:id="" action="ppaction://hlinkshowjump?jump=nextslide" highlightClick="1"/>
          </p:cNvPr>
          <p:cNvSpPr/>
          <p:nvPr/>
        </p:nvSpPr>
        <p:spPr>
          <a:xfrm>
            <a:off x="10451910" y="2823336"/>
            <a:ext cx="673290" cy="59367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35616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216 -0.09144 L 0.08216 -0.0912 C 0.08581 -0.09491 0.08972 -0.09769 0.09336 -0.10139 C 0.09649 -0.10486 0.09883 -0.11088 0.10222 -0.11343 C 0.10417 -0.11481 0.10612 -0.11574 0.10782 -0.11736 C 0.11146 -0.12083 0.11706 -0.12847 0.12019 -0.13333 C 0.12448 -0.14005 0.1237 -0.14051 0.128 -0.14931 C 0.13985 -0.17292 0.12448 -0.13843 0.13698 -0.16921 C 0.13841 -0.17269 0.14011 -0.17569 0.14154 -0.17917 C 0.14349 -0.18426 0.14493 -0.19005 0.14714 -0.19491 C 0.15065 -0.20347 0.15078 -0.20301 0.15378 -0.21296 C 0.15886 -0.22917 0.153 -0.21157 0.15834 -0.23287 C 0.15886 -0.23495 0.15977 -0.23681 0.16055 -0.23889 C 0.16133 -0.24398 0.16198 -0.24931 0.16276 -0.25463 C 0.16302 -0.25671 0.16354 -0.25856 0.16394 -0.26065 C 0.16433 -0.26319 0.16459 -0.26597 0.16498 -0.26852 C 0.16576 -0.27269 0.16732 -0.28056 0.16732 -0.28032 C 0.16693 -0.2831 0.16719 -0.28657 0.16615 -0.28843 C 0.16511 -0.29051 0.16315 -0.28981 0.16159 -0.29051 C 0.15938 -0.29167 0.15729 -0.29398 0.15495 -0.29444 C 0.14948 -0.2956 0.14545 -0.2963 0.14037 -0.29838 C 0.1392 -0.29907 0.13815 -0.29977 0.13698 -0.30046 C 0.13529 -0.30949 0.13594 -0.3044 0.13594 -0.31644 L 0.14597 -0.32222 " pathEditMode="relative" rAng="0" ptsTypes="AAAAAAAAAAAAAAAAAAAAAA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58" y="-11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בחרו את המילה שמתחרזת... </a:t>
            </a:r>
          </a:p>
        </p:txBody>
      </p:sp>
      <p:sp>
        <p:nvSpPr>
          <p:cNvPr id="4" name="מלבן 3"/>
          <p:cNvSpPr/>
          <p:nvPr/>
        </p:nvSpPr>
        <p:spPr>
          <a:xfrm>
            <a:off x="6441743" y="2196203"/>
            <a:ext cx="3220871" cy="171633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8000" dirty="0"/>
              <a:t>סוֹף</a:t>
            </a:r>
          </a:p>
        </p:txBody>
      </p:sp>
      <p:sp>
        <p:nvSpPr>
          <p:cNvPr id="5" name="מלבן 4">
            <a:hlinkClick r:id="rId2" action="ppaction://hlinksldjump"/>
          </p:cNvPr>
          <p:cNvSpPr/>
          <p:nvPr/>
        </p:nvSpPr>
        <p:spPr>
          <a:xfrm>
            <a:off x="873456" y="4371378"/>
            <a:ext cx="3220871" cy="1716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8000" dirty="0"/>
              <a:t>לֵב</a:t>
            </a:r>
          </a:p>
        </p:txBody>
      </p:sp>
      <p:sp>
        <p:nvSpPr>
          <p:cNvPr id="6" name="מלבן 5"/>
          <p:cNvSpPr/>
          <p:nvPr/>
        </p:nvSpPr>
        <p:spPr>
          <a:xfrm>
            <a:off x="4388892" y="4371378"/>
            <a:ext cx="3220871" cy="1716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8000" dirty="0"/>
              <a:t>תֹּוף</a:t>
            </a:r>
          </a:p>
        </p:txBody>
      </p:sp>
      <p:sp>
        <p:nvSpPr>
          <p:cNvPr id="7" name="מלבן 6">
            <a:hlinkClick r:id="rId2" action="ppaction://hlinksldjump"/>
          </p:cNvPr>
          <p:cNvSpPr/>
          <p:nvPr/>
        </p:nvSpPr>
        <p:spPr>
          <a:xfrm>
            <a:off x="7904329" y="4371378"/>
            <a:ext cx="3220871" cy="1716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8000" dirty="0"/>
              <a:t>סִיפּוּר</a:t>
            </a:r>
          </a:p>
        </p:txBody>
      </p:sp>
      <p:sp>
        <p:nvSpPr>
          <p:cNvPr id="8" name="לחצן פעולה: קדימה או הבא 7">
            <a:hlinkClick r:id="" action="ppaction://hlinkshowjump?jump=nextslide" highlightClick="1"/>
          </p:cNvPr>
          <p:cNvSpPr/>
          <p:nvPr/>
        </p:nvSpPr>
        <p:spPr>
          <a:xfrm>
            <a:off x="10451910" y="2823336"/>
            <a:ext cx="673290" cy="59367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01693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841 -0.03194 L -0.08841 -0.03171 C -0.0892 -0.03866 -0.08972 -0.04537 -0.09076 -0.05185 C -0.09128 -0.05532 -0.09232 -0.05856 -0.09297 -0.06181 C -0.09375 -0.06644 -0.09453 -0.07106 -0.09518 -0.07593 C -0.09649 -0.08495 -0.09805 -0.10046 -0.09961 -0.10972 C -0.10065 -0.11505 -0.10196 -0.12037 -0.103 -0.12569 C -0.10417 -0.13148 -0.10508 -0.13773 -0.10638 -0.14352 C -0.10703 -0.1463 -0.10808 -0.14861 -0.1086 -0.15139 C -0.10912 -0.15417 -0.10938 -0.15694 -0.10977 -0.15949 C -0.11081 -0.1662 -0.11107 -0.16644 -0.11315 -0.17338 C -0.1138 -0.18449 -0.11393 -0.1912 -0.11537 -0.20116 C -0.11563 -0.20324 -0.11602 -0.20532 -0.11641 -0.20718 C -0.11888 -0.26319 -0.11628 -0.2125 -0.11875 -0.24514 C -0.12058 -0.26968 -0.11875 -0.25532 -0.12097 -0.27083 C -0.12136 -0.28426 -0.12149 -0.29745 -0.12201 -0.31065 C -0.12253 -0.3213 -0.12136 -0.3206 -0.12422 -0.3206 L -0.12422 -0.32037 " pathEditMode="relative" rAng="0" ptsTypes="AAAAAAAAAAAAAAAA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97" y="-14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בחרו את המילה שמתחרזת... </a:t>
            </a:r>
          </a:p>
        </p:txBody>
      </p:sp>
      <p:sp>
        <p:nvSpPr>
          <p:cNvPr id="4" name="מלבן 3"/>
          <p:cNvSpPr/>
          <p:nvPr/>
        </p:nvSpPr>
        <p:spPr>
          <a:xfrm>
            <a:off x="6441743" y="2196203"/>
            <a:ext cx="3220871" cy="171633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8000" dirty="0"/>
              <a:t>שִׁיר</a:t>
            </a:r>
          </a:p>
        </p:txBody>
      </p:sp>
      <p:sp>
        <p:nvSpPr>
          <p:cNvPr id="5" name="מלבן 4"/>
          <p:cNvSpPr/>
          <p:nvPr/>
        </p:nvSpPr>
        <p:spPr>
          <a:xfrm>
            <a:off x="873456" y="4371378"/>
            <a:ext cx="3220871" cy="1716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8000" dirty="0"/>
              <a:t>גִּיר</a:t>
            </a:r>
          </a:p>
        </p:txBody>
      </p:sp>
      <p:sp>
        <p:nvSpPr>
          <p:cNvPr id="6" name="מלבן 5">
            <a:hlinkClick r:id="rId2" action="ppaction://hlinksldjump"/>
          </p:cNvPr>
          <p:cNvSpPr/>
          <p:nvPr/>
        </p:nvSpPr>
        <p:spPr>
          <a:xfrm>
            <a:off x="8284192" y="4371378"/>
            <a:ext cx="3220871" cy="1716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8000" dirty="0"/>
              <a:t>ילד</a:t>
            </a:r>
          </a:p>
        </p:txBody>
      </p:sp>
      <p:sp>
        <p:nvSpPr>
          <p:cNvPr id="7" name="מלבן 6">
            <a:hlinkClick r:id="rId2" action="ppaction://hlinksldjump"/>
          </p:cNvPr>
          <p:cNvSpPr/>
          <p:nvPr/>
        </p:nvSpPr>
        <p:spPr>
          <a:xfrm>
            <a:off x="4578824" y="4371378"/>
            <a:ext cx="3220871" cy="1716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8000" dirty="0"/>
              <a:t>מַנְגִּינָה</a:t>
            </a:r>
          </a:p>
        </p:txBody>
      </p:sp>
      <p:sp>
        <p:nvSpPr>
          <p:cNvPr id="8" name="לחצן פעולה: קדימה או הבא 7">
            <a:hlinkClick r:id="" action="ppaction://hlinkshowjump?jump=nextslide" highlightClick="1"/>
          </p:cNvPr>
          <p:cNvSpPr/>
          <p:nvPr/>
        </p:nvSpPr>
        <p:spPr>
          <a:xfrm>
            <a:off x="10451910" y="2823336"/>
            <a:ext cx="673290" cy="59367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77421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3216 -0.14329 L 0.23216 -0.14306 C 0.23242 -0.16574 0.23255 -0.17014 0.23216 -0.19699 C 0.23203 -0.20417 0.23164 -0.21481 0.23099 -0.22106 C 0.23073 -0.22384 0.23033 -0.22593 0.23007 -0.22894 C 0.22981 -0.23194 0.22968 -0.23588 0.22942 -0.23889 C 0.2289 -0.24398 0.22838 -0.24745 0.22786 -0.25278 C 0.22721 -0.26065 0.22721 -0.26181 0.2263 -0.26875 C 0.22591 -0.27153 0.22552 -0.27361 0.22513 -0.27662 C 0.22487 -0.27963 0.22461 -0.28333 0.22434 -0.28657 C 0.22343 -0.29606 0.22291 -0.29792 0.22161 -0.30648 C 0.22044 -0.31412 0.22109 -0.31157 0.21979 -0.31435 C 0.2194 -0.31713 0.21901 -0.3206 0.21849 -0.32245 C 0.21809 -0.32384 0.2177 -0.32523 0.21731 -0.32639 C 0.21718 -0.32708 0.21692 -0.32755 0.21679 -0.32847 C 0.21614 -0.33032 0.21562 -0.33241 0.2151 -0.33426 C 0.21497 -0.33634 0.21471 -0.33889 0.21445 -0.34028 C 0.21419 -0.34213 0.2138 -0.34282 0.21341 -0.34421 C 0.21302 -0.3456 0.21276 -0.34699 0.2125 -0.34838 C 0.21015 -0.35718 0.21419 -0.33981 0.21067 -0.35417 C 0.20989 -0.35741 0.20924 -0.36134 0.20846 -0.36412 C 0.20573 -0.37407 0.20911 -0.36181 0.20599 -0.37222 C 0.20559 -0.37338 0.20533 -0.37523 0.20481 -0.37616 C 0.20442 -0.37708 0.20403 -0.37755 0.20351 -0.37801 C 0.20312 -0.3794 0.2026 -0.38056 0.20221 -0.38218 C 0.20026 -0.38912 0.20247 -0.38333 0.20026 -0.39005 C 0.19987 -0.39097 0.19961 -0.39144 0.19934 -0.39213 C 0.19713 -0.3956 0.1983 -0.39259 0.19596 -0.39606 C 0.19375 -0.39931 0.19674 -0.39699 0.19375 -0.4 C 0.19283 -0.40093 0.19192 -0.40139 0.19101 -0.40185 C 0.18841 -0.40139 0.18567 -0.40162 0.18294 -0.4 C 0.18255 -0.39977 0.18216 -0.39676 0.18164 -0.39606 C 0.18099 -0.39468 0.17929 -0.3919 0.17877 -0.39005 C 0.17799 -0.3875 0.17617 -0.38056 0.17565 -0.38009 L 0.17369 -0.37801 C 0.17304 -0.37685 0.17239 -0.37662 0.17187 -0.37407 C 0.17083 -0.36921 0.17135 -0.37106 0.17031 -0.36806 C 0.17005 -0.3662 0.16979 -0.36366 0.1694 -0.36227 C 0.16901 -0.36042 0.16849 -0.35949 0.16809 -0.3581 L 0.16744 -0.35625 C 0.16718 -0.35556 0.16692 -0.35532 0.16679 -0.35417 C 0.16627 -0.35162 0.16575 -0.34977 0.16536 -0.3463 C 0.16523 -0.34421 0.16497 -0.3419 0.16471 -0.34028 C 0.16458 -0.33912 0.16432 -0.33935 0.16406 -0.33843 C 0.1638 -0.33727 0.16367 -0.33542 0.16341 -0.33426 C 0.16315 -0.33333 0.16289 -0.33333 0.16276 -0.33241 C 0.16093 -0.32454 0.16302 -0.33148 0.16132 -0.32639 C 0.15989 -0.31736 0.16054 -0.31991 0.15937 -0.31644 C 0.15911 -0.31505 0.15898 -0.31343 0.15872 -0.3125 C 0.15833 -0.31065 0.15742 -0.30856 0.15742 -0.30833 C 0.15716 -0.30648 0.15716 -0.3037 0.1569 -0.30255 C 0.15664 -0.30093 0.15625 -0.30046 0.15586 -0.30046 C 0.15377 -0.30046 0.15182 -0.30185 0.14974 -0.30255 C 0.14948 -0.31296 0.14961 -0.30764 0.14961 -0.31852 L 0.14974 -0.31852 " pathEditMode="relative" rAng="0" ptsTypes="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28" y="-12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E386EC59-CE91-4838-B379-30531897C1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b="1" dirty="0">
                <a:solidFill>
                  <a:srgbClr val="FF0000"/>
                </a:solidFill>
              </a:rPr>
              <a:t>אלופים! סיימתם במקום הראשון!</a:t>
            </a:r>
          </a:p>
        </p:txBody>
      </p:sp>
      <p:pic>
        <p:nvPicPr>
          <p:cNvPr id="5" name="מציין מיקום תוכן 4">
            <a:extLst>
              <a:ext uri="{FF2B5EF4-FFF2-40B4-BE49-F238E27FC236}">
                <a16:creationId xmlns:a16="http://schemas.microsoft.com/office/drawing/2014/main" id="{617A07EB-7FD0-4E59-AECD-43A47B29F6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807598" y="2103438"/>
            <a:ext cx="4576803" cy="3932237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10EB74C-C2BD-4437-BE37-3BD1A4E236F2}"/>
              </a:ext>
            </a:extLst>
          </p:cNvPr>
          <p:cNvSpPr txBox="1"/>
          <p:nvPr/>
        </p:nvSpPr>
        <p:spPr>
          <a:xfrm>
            <a:off x="3807598" y="6035675"/>
            <a:ext cx="4576803" cy="2308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900">
                <a:hlinkClick r:id="rId3" tooltip="https://racunarstvoiinformatika.wordpress.com/2017/02/01/iii-razred-naredbe-za-organizaciju-ciklusa-nagradni-zadaci-2/"/>
              </a:rPr>
              <a:t>תמונה זו</a:t>
            </a:r>
            <a:r>
              <a:rPr lang="he-IL" sz="900"/>
              <a:t> מאת מחבר לא ידוע ניתן ברשיון במסגרת </a:t>
            </a:r>
            <a:r>
              <a:rPr lang="he-IL" sz="900">
                <a:hlinkClick r:id="rId4" tooltip="https://creativecommons.org/licenses/by-nc-nd/3.0/"/>
              </a:rPr>
              <a:t>CC BY-NC-ND</a:t>
            </a:r>
            <a:endParaRPr lang="he-IL" sz="900"/>
          </a:p>
        </p:txBody>
      </p:sp>
    </p:spTree>
    <p:extLst>
      <p:ext uri="{BB962C8B-B14F-4D97-AF65-F5344CB8AC3E}">
        <p14:creationId xmlns:p14="http://schemas.microsoft.com/office/powerpoint/2010/main" val="171720563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סבון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TM03457510[[fn=סבון]]</Template>
  <TotalTime>39</TotalTime>
  <Words>93</Words>
  <Application>Microsoft Office PowerPoint</Application>
  <PresentationFormat>מסך רחב</PresentationFormat>
  <Paragraphs>40</Paragraphs>
  <Slides>10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2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10</vt:i4>
      </vt:variant>
    </vt:vector>
  </HeadingPairs>
  <TitlesOfParts>
    <vt:vector size="13" baseType="lpstr">
      <vt:lpstr>Century Gothic</vt:lpstr>
      <vt:lpstr>Garamond</vt:lpstr>
      <vt:lpstr>סבון</vt:lpstr>
      <vt:lpstr>בואו נשחק  בלחרוז חרוזים</vt:lpstr>
      <vt:lpstr>בחרו את המילה שמתחרזת... </vt:lpstr>
      <vt:lpstr>בחרו את המילה שמתחרזת... </vt:lpstr>
      <vt:lpstr>בחרו את המילה שמתחרזת... </vt:lpstr>
      <vt:lpstr>בחרו את המילה שמתחרזת... </vt:lpstr>
      <vt:lpstr>בחרו את המילה שמתחרזת... </vt:lpstr>
      <vt:lpstr>בחרו את המילה שמתחרזת... </vt:lpstr>
      <vt:lpstr>בחרו את המילה שמתחרזת... </vt:lpstr>
      <vt:lpstr>אלופים! סיימתם במקום הראשון!</vt:lpstr>
      <vt:lpstr>לֹא מִתְחָרֵז... לֹא נוֹרָא. נָסוּ שׁוּב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בואו נשחק בלחרוז חרוזים</dc:title>
  <dc:creator>ליאת</dc:creator>
  <cp:lastModifiedBy>ליאת</cp:lastModifiedBy>
  <cp:revision>10</cp:revision>
  <dcterms:created xsi:type="dcterms:W3CDTF">2016-08-08T14:18:56Z</dcterms:created>
  <dcterms:modified xsi:type="dcterms:W3CDTF">2019-03-07T09:45:00Z</dcterms:modified>
</cp:coreProperties>
</file>