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65" r:id="rId7"/>
    <p:sldId id="264" r:id="rId8"/>
    <p:sldId id="263" r:id="rId9"/>
    <p:sldId id="259" r:id="rId10"/>
    <p:sldId id="258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09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957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7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79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80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82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090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9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50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35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7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0B1E-0D94-4465-88ED-DBCC25556711}" type="datetimeFigureOut">
              <a:rPr lang="he-IL" smtClean="0"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3880-ACCF-494F-80FA-EEDB0179E7C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65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0" b="-1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675" y="1627322"/>
            <a:ext cx="7693196" cy="34778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חידון בנושא ישובים במדינת ישראל</a:t>
            </a:r>
          </a:p>
          <a:p>
            <a:endParaRPr lang="he-IL" sz="4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e-IL" sz="4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מגישות : אליזבת  ויובל </a:t>
            </a:r>
          </a:p>
          <a:p>
            <a:endParaRPr lang="he-IL" sz="4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he-IL" sz="4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כיתה :ג2 </a:t>
            </a:r>
          </a:p>
        </p:txBody>
      </p:sp>
    </p:spTree>
    <p:extLst>
      <p:ext uri="{BB962C8B-B14F-4D97-AF65-F5344CB8AC3E}">
        <p14:creationId xmlns:p14="http://schemas.microsoft.com/office/powerpoint/2010/main" val="273314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609" y="2634343"/>
            <a:ext cx="809067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/>
              <a:t>נכון מאוד אלופים  </a:t>
            </a:r>
          </a:p>
        </p:txBody>
      </p:sp>
    </p:spTree>
    <p:extLst>
      <p:ext uri="{BB962C8B-B14F-4D97-AF65-F5344CB8AC3E}">
        <p14:creationId xmlns:p14="http://schemas.microsoft.com/office/powerpoint/2010/main" val="39999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536" y="1903944"/>
            <a:ext cx="2987848" cy="1862144"/>
          </a:xfrm>
          <a:prstGeom prst="rect">
            <a:avLst/>
          </a:prstGeom>
        </p:spPr>
      </p:pic>
      <p:pic>
        <p:nvPicPr>
          <p:cNvPr id="1026" name="Picture 2" descr="תוצאת תמונה עבור חיבור סימ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38" y="2109707"/>
            <a:ext cx="1714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14" y="1903944"/>
            <a:ext cx="2987299" cy="1865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7513" y="604434"/>
            <a:ext cx="48089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/>
              <a:t>מהו הישוב ?</a:t>
            </a:r>
          </a:p>
        </p:txBody>
      </p:sp>
      <p:sp>
        <p:nvSpPr>
          <p:cNvPr id="8" name="מלבן 7">
            <a:hlinkClick r:id="rId5" action="ppaction://hlinksldjump"/>
          </p:cNvPr>
          <p:cNvSpPr/>
          <p:nvPr/>
        </p:nvSpPr>
        <p:spPr>
          <a:xfrm>
            <a:off x="9236990" y="5083443"/>
            <a:ext cx="2014779" cy="1069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באר שבע </a:t>
            </a:r>
          </a:p>
        </p:txBody>
      </p:sp>
      <p:sp>
        <p:nvSpPr>
          <p:cNvPr id="9" name="מלבן 8">
            <a:hlinkClick r:id="rId6" action="ppaction://hlinksldjump"/>
          </p:cNvPr>
          <p:cNvSpPr/>
          <p:nvPr/>
        </p:nvSpPr>
        <p:spPr>
          <a:xfrm>
            <a:off x="1906291" y="4974955"/>
            <a:ext cx="2572719" cy="130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2045776" y="5346915"/>
            <a:ext cx="14723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גבעתיים</a:t>
            </a:r>
          </a:p>
        </p:txBody>
      </p:sp>
    </p:spTree>
    <p:extLst>
      <p:ext uri="{BB962C8B-B14F-4D97-AF65-F5344CB8AC3E}">
        <p14:creationId xmlns:p14="http://schemas.microsoft.com/office/powerpoint/2010/main" val="131473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57" y="2721429"/>
            <a:ext cx="68797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לא נכון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BA5C551-6957-48DB-B5B0-9E46648BFF2A}"/>
              </a:ext>
            </a:extLst>
          </p:cNvPr>
          <p:cNvSpPr/>
          <p:nvPr/>
        </p:nvSpPr>
        <p:spPr>
          <a:xfrm>
            <a:off x="1055077" y="5120640"/>
            <a:ext cx="2363372" cy="153337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05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609" y="2634343"/>
            <a:ext cx="809067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/>
              <a:t>נכון מאוד אלופים  </a:t>
            </a:r>
          </a:p>
        </p:txBody>
      </p:sp>
      <p:sp>
        <p:nvSpPr>
          <p:cNvPr id="2" name="לחצן פעולה: קדימה או הבא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053CFCB-134D-49A8-B8C6-62D35F9C43A8}"/>
              </a:ext>
            </a:extLst>
          </p:cNvPr>
          <p:cNvSpPr/>
          <p:nvPr/>
        </p:nvSpPr>
        <p:spPr>
          <a:xfrm>
            <a:off x="8426548" y="4811152"/>
            <a:ext cx="2672861" cy="18147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30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245" y="2378988"/>
            <a:ext cx="2858145" cy="21436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95" y="2967977"/>
            <a:ext cx="1719221" cy="120101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739" y="2473270"/>
            <a:ext cx="2306261" cy="2306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6770" y="600142"/>
            <a:ext cx="568586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002060"/>
                </a:solidFill>
              </a:rPr>
              <a:t>מהו שם הישוב?</a:t>
            </a:r>
          </a:p>
        </p:txBody>
      </p:sp>
      <p:sp>
        <p:nvSpPr>
          <p:cNvPr id="12" name="מלבן 11">
            <a:hlinkClick r:id="rId5" action="ppaction://hlinksldjump"/>
          </p:cNvPr>
          <p:cNvSpPr/>
          <p:nvPr/>
        </p:nvSpPr>
        <p:spPr>
          <a:xfrm>
            <a:off x="9329979" y="5532895"/>
            <a:ext cx="1642821" cy="1100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n>
                  <a:solidFill>
                    <a:schemeClr val="bg1"/>
                  </a:solidFill>
                </a:ln>
                <a:solidFill>
                  <a:srgbClr val="CCCCFF"/>
                </a:solidFill>
              </a:rPr>
              <a:t>באר שבע </a:t>
            </a:r>
          </a:p>
        </p:txBody>
      </p:sp>
      <p:sp>
        <p:nvSpPr>
          <p:cNvPr id="13" name="מלבן 12">
            <a:hlinkClick r:id="rId6" action="ppaction://hlinksldjump"/>
          </p:cNvPr>
          <p:cNvSpPr/>
          <p:nvPr/>
        </p:nvSpPr>
        <p:spPr>
          <a:xfrm>
            <a:off x="2535465" y="5672380"/>
            <a:ext cx="1766807" cy="960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תל אביב</a:t>
            </a:r>
          </a:p>
        </p:txBody>
      </p:sp>
    </p:spTree>
    <p:extLst>
      <p:ext uri="{BB962C8B-B14F-4D97-AF65-F5344CB8AC3E}">
        <p14:creationId xmlns:p14="http://schemas.microsoft.com/office/powerpoint/2010/main" val="231069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57" y="2721429"/>
            <a:ext cx="68797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לא נכון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6EF0C6E-6990-4E53-B894-53E741159CBC}"/>
              </a:ext>
            </a:extLst>
          </p:cNvPr>
          <p:cNvSpPr/>
          <p:nvPr/>
        </p:nvSpPr>
        <p:spPr>
          <a:xfrm>
            <a:off x="2433711" y="4923692"/>
            <a:ext cx="2124221" cy="177253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595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5609" y="2634343"/>
            <a:ext cx="809067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8800" dirty="0"/>
              <a:t>נכון מאוד אלופים  </a:t>
            </a:r>
          </a:p>
        </p:txBody>
      </p:sp>
      <p:sp>
        <p:nvSpPr>
          <p:cNvPr id="2" name="לחצן פעולה: קדימה או הבא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CBD3BBE-6CC0-4BF4-8E19-81CCBCB06FBD}"/>
              </a:ext>
            </a:extLst>
          </p:cNvPr>
          <p:cNvSpPr/>
          <p:nvPr/>
        </p:nvSpPr>
        <p:spPr>
          <a:xfrm>
            <a:off x="9045526" y="4979963"/>
            <a:ext cx="2067951" cy="15333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808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3976" y="1560576"/>
            <a:ext cx="401584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dirty="0"/>
              <a:t>מה שם הישוב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93" y="2908773"/>
            <a:ext cx="2751391" cy="230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4157" y="5681472"/>
            <a:ext cx="138211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/>
              <a:t>"בן "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306001"/>
            <a:ext cx="171926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16" y="2889818"/>
            <a:ext cx="2262916" cy="22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>
            <a:hlinkClick r:id="rId5" action="ppaction://hlinksldjump"/>
          </p:cNvPr>
          <p:cNvSpPr/>
          <p:nvPr/>
        </p:nvSpPr>
        <p:spPr>
          <a:xfrm>
            <a:off x="1188720" y="5615541"/>
            <a:ext cx="16885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בן שמן </a:t>
            </a:r>
          </a:p>
        </p:txBody>
      </p:sp>
      <p:sp>
        <p:nvSpPr>
          <p:cNvPr id="7" name="מלבן 6">
            <a:hlinkClick r:id="rId6" action="ppaction://hlinksldjump"/>
          </p:cNvPr>
          <p:cNvSpPr/>
          <p:nvPr/>
        </p:nvSpPr>
        <p:spPr>
          <a:xfrm>
            <a:off x="3816096" y="5652117"/>
            <a:ext cx="1972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גת שמנים </a:t>
            </a:r>
          </a:p>
        </p:txBody>
      </p:sp>
    </p:spTree>
    <p:extLst>
      <p:ext uri="{BB962C8B-B14F-4D97-AF65-F5344CB8AC3E}">
        <p14:creationId xmlns:p14="http://schemas.microsoft.com/office/powerpoint/2010/main" val="107852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57" y="2721429"/>
            <a:ext cx="687977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/>
              <a:t>לא נכון נסו שוב </a:t>
            </a:r>
          </a:p>
        </p:txBody>
      </p:sp>
      <p:sp>
        <p:nvSpPr>
          <p:cNvPr id="2" name="לחצן פעולה: אחורה או הקודם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8B2CEC6-D9A3-4576-8042-62A4D8DD300D}"/>
              </a:ext>
            </a:extLst>
          </p:cNvPr>
          <p:cNvSpPr/>
          <p:nvPr/>
        </p:nvSpPr>
        <p:spPr>
          <a:xfrm>
            <a:off x="1083212" y="4684542"/>
            <a:ext cx="2180493" cy="168812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27427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58</Words>
  <Application>Microsoft Office PowerPoint</Application>
  <PresentationFormat>מסך רחב</PresentationFormat>
  <Paragraphs>21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ליאת</cp:lastModifiedBy>
  <cp:revision>7</cp:revision>
  <dcterms:created xsi:type="dcterms:W3CDTF">2018-01-03T09:20:17Z</dcterms:created>
  <dcterms:modified xsi:type="dcterms:W3CDTF">2018-01-03T21:33:04Z</dcterms:modified>
</cp:coreProperties>
</file>