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2"/>
  </p:notesMasterIdLst>
  <p:sldIdLst>
    <p:sldId id="282" r:id="rId2"/>
    <p:sldId id="284" r:id="rId3"/>
    <p:sldId id="287" r:id="rId4"/>
    <p:sldId id="286" r:id="rId5"/>
    <p:sldId id="263" r:id="rId6"/>
    <p:sldId id="289" r:id="rId7"/>
    <p:sldId id="288" r:id="rId8"/>
    <p:sldId id="267" r:id="rId9"/>
    <p:sldId id="291" r:id="rId10"/>
    <p:sldId id="290" r:id="rId11"/>
    <p:sldId id="258" r:id="rId12"/>
    <p:sldId id="293" r:id="rId13"/>
    <p:sldId id="292" r:id="rId14"/>
    <p:sldId id="257" r:id="rId15"/>
    <p:sldId id="295" r:id="rId16"/>
    <p:sldId id="294" r:id="rId17"/>
    <p:sldId id="259" r:id="rId18"/>
    <p:sldId id="297" r:id="rId19"/>
    <p:sldId id="296" r:id="rId20"/>
    <p:sldId id="256" r:id="rId21"/>
    <p:sldId id="299" r:id="rId22"/>
    <p:sldId id="298" r:id="rId23"/>
    <p:sldId id="260" r:id="rId24"/>
    <p:sldId id="301" r:id="rId25"/>
    <p:sldId id="300" r:id="rId26"/>
    <p:sldId id="264" r:id="rId27"/>
    <p:sldId id="303" r:id="rId28"/>
    <p:sldId id="302" r:id="rId29"/>
    <p:sldId id="265" r:id="rId30"/>
    <p:sldId id="305" r:id="rId31"/>
    <p:sldId id="304" r:id="rId32"/>
    <p:sldId id="268" r:id="rId33"/>
    <p:sldId id="307" r:id="rId34"/>
    <p:sldId id="306" r:id="rId35"/>
    <p:sldId id="266" r:id="rId36"/>
    <p:sldId id="309" r:id="rId37"/>
    <p:sldId id="308" r:id="rId38"/>
    <p:sldId id="269" r:id="rId39"/>
    <p:sldId id="311" r:id="rId40"/>
    <p:sldId id="310" r:id="rId41"/>
    <p:sldId id="273" r:id="rId42"/>
    <p:sldId id="313" r:id="rId43"/>
    <p:sldId id="312" r:id="rId44"/>
    <p:sldId id="277" r:id="rId45"/>
    <p:sldId id="276" r:id="rId46"/>
    <p:sldId id="275" r:id="rId47"/>
    <p:sldId id="278" r:id="rId48"/>
    <p:sldId id="283" r:id="rId49"/>
    <p:sldId id="281" r:id="rId50"/>
    <p:sldId id="285" r:id="rId51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FE92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5250" autoAdjust="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34696AA-717D-45DF-BB4A-7148C07C8DC8}" type="datetimeFigureOut">
              <a:rPr lang="he-IL" smtClean="0"/>
              <a:t>י"ז/טבת/תשע"ח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4B9071F-47B7-420A-8A66-280B5CB7674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089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התחלת המצגת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071F-47B7-420A-8A66-280B5CB7674A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21496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071F-47B7-420A-8A66-280B5CB7674A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0668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071F-47B7-420A-8A66-280B5CB7674A}" type="slidenum">
              <a:rPr lang="he-IL" smtClean="0"/>
              <a:t>49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126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3600" b="1" i="0" u="sng" dirty="0">
                <a:solidFill>
                  <a:srgbClr val="FF0000"/>
                </a:solidFill>
              </a:rPr>
              <a:t>סיכום המצגת </a:t>
            </a:r>
            <a:r>
              <a:rPr lang="he-IL" sz="16600" b="1" i="0" u="sng" dirty="0">
                <a:solidFill>
                  <a:srgbClr val="FFFF00"/>
                </a:solidFill>
              </a:rPr>
              <a:t>{סוף המצגת}</a:t>
            </a:r>
            <a:endParaRPr lang="he-IL" sz="3600" b="1" i="0" u="sng" dirty="0">
              <a:solidFill>
                <a:srgbClr val="FFFF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071F-47B7-420A-8A66-280B5CB7674A}" type="slidenum">
              <a:rPr lang="he-IL" smtClean="0"/>
              <a:t>50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9966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AA61969-8EC8-46A3-8B9B-6F8721F83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9E3B340-44B8-408F-89D5-74D57739F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3B78967-2F6E-44B3-9F93-05D6ECE72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AAD0-E9C1-4EE8-9831-1A8B7C262358}" type="datetimeFigureOut">
              <a:rPr lang="he-IL" smtClean="0"/>
              <a:t>י"ז/טבת/תשע"ח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6D521DB-4E01-4B51-81F0-2B665A181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E4DF721-1405-4452-9829-8126AD21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895-11C7-450A-9D48-309AE30671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0496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B9C3422-B2AD-42CE-94C1-A46860DB9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6FADC94-2D21-4081-B33E-308BC1561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17C2696-2C3A-42B0-B32D-DB62BF5A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AAD0-E9C1-4EE8-9831-1A8B7C262358}" type="datetimeFigureOut">
              <a:rPr lang="he-IL" smtClean="0"/>
              <a:t>י"ז/טבת/תשע"ח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EE6EE25-C757-4B3B-BE74-553BEF873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9C768F2-6616-46F0-AF1B-75D339D4F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895-11C7-450A-9D48-309AE30671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309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5D456E11-3104-426F-976E-CC5ABAC322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A72A8C8E-30CC-4987-BB8D-78FB876A0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9476049-1C32-4F99-A17A-15583B1A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AAD0-E9C1-4EE8-9831-1A8B7C262358}" type="datetimeFigureOut">
              <a:rPr lang="he-IL" smtClean="0"/>
              <a:t>י"ז/טבת/תשע"ח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8746F27-BF0C-4AAD-B863-3344C1EF7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97200CF-0369-4073-B977-47D38AD11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895-11C7-450A-9D48-309AE30671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6631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0C0ADBB-F035-49C8-B0AB-99906C19F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0C3298A-7D46-4FD3-8EF9-83BF1DD03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D2416D7-E1E1-4496-ADC8-D9E726347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AAD0-E9C1-4EE8-9831-1A8B7C262358}" type="datetimeFigureOut">
              <a:rPr lang="he-IL" smtClean="0"/>
              <a:t>י"ז/טבת/תשע"ח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89762A5-1663-4856-9A41-2093BC559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E835BDF-8EBC-44B3-96CE-BF868F3E8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895-11C7-450A-9D48-309AE30671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8724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E88E1F1-0F17-41B8-9505-F91702499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D1E29EC-EFD4-4998-B560-F462713DE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925755A-EE61-4307-9195-41AFCC27A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AAD0-E9C1-4EE8-9831-1A8B7C262358}" type="datetimeFigureOut">
              <a:rPr lang="he-IL" smtClean="0"/>
              <a:t>י"ז/טבת/תשע"ח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9B36DF3-3153-40C8-B694-36674B669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1F971D3-183C-4E76-B025-BBABFC4B0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895-11C7-450A-9D48-309AE30671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913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4165996-90FA-44C4-8B4C-8963BD900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950AB36-1F89-4393-87E6-C3C5CF69D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10E66F5-D652-4D36-8389-018171D6F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37DA7F7-20EF-4DAA-B528-83737585C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AAD0-E9C1-4EE8-9831-1A8B7C262358}" type="datetimeFigureOut">
              <a:rPr lang="he-IL" smtClean="0"/>
              <a:t>י"ז/טבת/תשע"ח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A1F96E5-67AA-4B63-BF77-9D07FEAD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B5737EE-BB18-4253-ACE6-E0417B786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895-11C7-450A-9D48-309AE30671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33708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1A9041B-3573-414C-A0BF-0FAED7B7D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CFAD68D-3F5F-4BBE-BCE9-C54CF191C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19BCE19-AAF2-4123-AD29-27182FFC6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2F4F6E4D-B38F-449F-8F60-43C59CF3BA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2249CFE0-D4B7-4B65-82F3-E1311F5F1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9939772B-40C3-47DE-B68E-CB66AAB71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AAD0-E9C1-4EE8-9831-1A8B7C262358}" type="datetimeFigureOut">
              <a:rPr lang="he-IL" smtClean="0"/>
              <a:t>י"ז/טבת/תשע"ח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DDFD0802-A8D3-400F-917D-057B38DC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97064C06-B32B-425D-8E80-19938B244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895-11C7-450A-9D48-309AE30671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76787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72BB5D5-127D-4630-8A1E-8C7318456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591F30A9-8699-4DA0-ABD6-620F7F733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AAD0-E9C1-4EE8-9831-1A8B7C262358}" type="datetimeFigureOut">
              <a:rPr lang="he-IL" smtClean="0"/>
              <a:t>י"ז/טבת/תשע"ח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4BECC5AA-795A-476B-B259-F56EF031E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3EBB1DBF-294C-431C-BB51-502692493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895-11C7-450A-9D48-309AE30671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04306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8E7D6F5-8994-4AA6-A994-7B309F0FA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AAD0-E9C1-4EE8-9831-1A8B7C262358}" type="datetimeFigureOut">
              <a:rPr lang="he-IL" smtClean="0"/>
              <a:t>י"ז/טבת/תשע"ח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E98F8793-1B54-4D75-A513-59560C4C7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4C68E9A-BC22-427A-8BB0-C8ED3CFC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895-11C7-450A-9D48-309AE30671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627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1E64946-C791-495D-B052-195ED4329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FF2E05E-2BE9-4490-930E-5B19EE77B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76BEFBB8-B9AD-4A90-B857-1E4FCBC7A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5DCE851-7CE0-4997-8F6F-2571CB379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AAD0-E9C1-4EE8-9831-1A8B7C262358}" type="datetimeFigureOut">
              <a:rPr lang="he-IL" smtClean="0"/>
              <a:t>י"ז/טבת/תשע"ח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B5AC668-7ED0-471A-B633-96578C19E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80EE4A5-435B-40BD-B7EC-F39781AC1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895-11C7-450A-9D48-309AE30671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6178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0A11375-9F12-4AA5-A7FE-135973ACB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981BBEC4-C111-4195-9054-845903A21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A604069-FA54-400C-BD38-33EB7EFC8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698F9D3-D3F0-4EF5-9701-D040FD657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AAD0-E9C1-4EE8-9831-1A8B7C262358}" type="datetimeFigureOut">
              <a:rPr lang="he-IL" smtClean="0"/>
              <a:t>י"ז/טבת/תשע"ח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0A155B3-8F2D-4E88-B2D2-851A498E2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D394E41-AF52-4455-85DB-6D45BD6EF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895-11C7-450A-9D48-309AE30671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460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BD10DD59-D405-4E75-BFDD-DEFB1C61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FA7B67F-CCA9-4371-AFA8-84C804673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7F352BA-A6D3-4FEB-9C73-2C4994EB8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0AAD0-E9C1-4EE8-9831-1A8B7C262358}" type="datetimeFigureOut">
              <a:rPr lang="he-IL" smtClean="0"/>
              <a:t>י"ז/טבת/תשע"ח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8AF9D07-4C92-4D32-B2D8-E9F05BF9C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0E1831B-5DD5-4640-9501-320160E19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54895-11C7-450A-9D48-309AE306712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019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7.png"/><Relationship Id="rId7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4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.png"/><Relationship Id="rId7" Type="http://schemas.openxmlformats.org/officeDocument/2006/relationships/slide" Target="slide2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2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21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2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5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2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8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30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31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3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33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3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37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slide" Target="slide3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40.xml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slide" Target="slide4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4.png"/><Relationship Id="rId4" Type="http://schemas.openxmlformats.org/officeDocument/2006/relationships/slide" Target="slide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9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4FF271B2-D6A3-4BBD-BECC-00B8A1E7BE6D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513D9-B14C-4051-AEEC-5D869D2898C3}"/>
              </a:ext>
            </a:extLst>
          </p:cNvPr>
          <p:cNvSpPr txBox="1"/>
          <p:nvPr/>
        </p:nvSpPr>
        <p:spPr>
          <a:xfrm>
            <a:off x="2218944" y="2609088"/>
            <a:ext cx="831494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u="sng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חידות ושאלות בנושא 70 שנה למדינה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7C37D-D134-493F-A697-CE70D899B6DB}"/>
              </a:ext>
            </a:extLst>
          </p:cNvPr>
          <p:cNvSpPr txBox="1"/>
          <p:nvPr/>
        </p:nvSpPr>
        <p:spPr>
          <a:xfrm rot="20906113" flipH="1">
            <a:off x="733076" y="44535"/>
            <a:ext cx="4767072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"ארץ ישראל שלי יפה וגם פורחת"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B3BAC2-145E-4DFC-BAE5-B32D47489A15}"/>
              </a:ext>
            </a:extLst>
          </p:cNvPr>
          <p:cNvSpPr txBox="1"/>
          <p:nvPr/>
        </p:nvSpPr>
        <p:spPr>
          <a:xfrm>
            <a:off x="7629207" y="6208320"/>
            <a:ext cx="44378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i="1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מציגות</a:t>
            </a:r>
            <a:r>
              <a:rPr lang="he-IL" sz="2800" b="1" i="1" spc="50" dirty="0">
                <a:ln w="0">
                  <a:solidFill>
                    <a:sysClr val="windowText" lastClr="000000"/>
                  </a:solidFill>
                </a:ln>
                <a:solidFill>
                  <a:srgbClr val="8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</a:t>
            </a:r>
            <a:r>
              <a:rPr lang="he-IL" sz="2800" b="1" i="1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he-IL" sz="2800" b="1" i="1" u="sng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אריאל תמר ואלמוג</a:t>
            </a:r>
          </a:p>
        </p:txBody>
      </p:sp>
    </p:spTree>
    <p:extLst>
      <p:ext uri="{BB962C8B-B14F-4D97-AF65-F5344CB8AC3E}">
        <p14:creationId xmlns:p14="http://schemas.microsoft.com/office/powerpoint/2010/main" val="2747382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 dirty="0">
                <a:solidFill>
                  <a:srgbClr val="FF0000"/>
                </a:solidFill>
              </a:rPr>
              <a:t>נכון מאוד!</a:t>
            </a:r>
          </a:p>
        </p:txBody>
      </p:sp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12C4338-79F1-4D26-B376-91DFC0675880}"/>
              </a:ext>
            </a:extLst>
          </p:cNvPr>
          <p:cNvSpPr/>
          <p:nvPr/>
        </p:nvSpPr>
        <p:spPr>
          <a:xfrm>
            <a:off x="5171607" y="4676931"/>
            <a:ext cx="1678898" cy="16039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24193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30F75605-9CA1-417D-9CD4-77C459D62B7C}"/>
              </a:ext>
            </a:extLst>
          </p:cNvPr>
          <p:cNvGrpSpPr/>
          <p:nvPr/>
        </p:nvGrpSpPr>
        <p:grpSpPr>
          <a:xfrm>
            <a:off x="2417254" y="1089390"/>
            <a:ext cx="8005281" cy="6366628"/>
            <a:chOff x="3173158" y="1235694"/>
            <a:chExt cx="8005281" cy="6366628"/>
          </a:xfrm>
        </p:grpSpPr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ABEFBE6D-2525-44F3-AEDA-6C3EF8E4C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37912">
              <a:off x="8216914" y="1235694"/>
              <a:ext cx="2961525" cy="4196110"/>
            </a:xfrm>
            <a:prstGeom prst="rect">
              <a:avLst/>
            </a:prstGeom>
          </p:spPr>
        </p:pic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792352B3-4342-4E3D-877B-B1BB5626A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4393" y="3333749"/>
              <a:ext cx="1359513" cy="13534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A0DE3C-818E-43DF-AD65-B33E8AC5776A}"/>
                </a:ext>
              </a:extLst>
            </p:cNvPr>
            <p:cNvSpPr txBox="1"/>
            <p:nvPr/>
          </p:nvSpPr>
          <p:spPr>
            <a:xfrm>
              <a:off x="3173158" y="1858296"/>
              <a:ext cx="1927123" cy="37702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3900" b="1" dirty="0">
                  <a:solidFill>
                    <a:srgbClr val="0000FF"/>
                  </a:solidFill>
                </a:rPr>
                <a:t>ת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0FE4CD-1770-4B38-9D22-B6E8195E9D45}"/>
                </a:ext>
              </a:extLst>
            </p:cNvPr>
            <p:cNvSpPr txBox="1"/>
            <p:nvPr/>
          </p:nvSpPr>
          <p:spPr>
            <a:xfrm>
              <a:off x="4971644" y="4170613"/>
              <a:ext cx="646547" cy="343170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9900" b="1" dirty="0">
                  <a:solidFill>
                    <a:srgbClr val="FF0000"/>
                  </a:solidFill>
                </a:rPr>
                <a:t>ו</a:t>
              </a:r>
              <a:endParaRPr lang="he-IL" sz="8000" b="1" dirty="0">
                <a:solidFill>
                  <a:srgbClr val="FF0000"/>
                </a:solidFill>
              </a:endParaRPr>
            </a:p>
            <a:p>
              <a:endParaRPr lang="he-IL" dirty="0"/>
            </a:p>
          </p:txBody>
        </p:sp>
        <p:pic>
          <p:nvPicPr>
            <p:cNvPr id="11" name="גרפיקה 10" descr="סגור">
              <a:extLst>
                <a:ext uri="{FF2B5EF4-FFF2-40B4-BE49-F238E27FC236}">
                  <a16:creationId xmlns:a16="http://schemas.microsoft.com/office/drawing/2014/main" id="{DA22FFC1-D239-4ABB-8A72-B576E9863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57983" y="5284430"/>
              <a:ext cx="1445570" cy="1445570"/>
            </a:xfrm>
            <a:prstGeom prst="rect">
              <a:avLst/>
            </a:prstGeom>
          </p:spPr>
        </p:pic>
      </p:grpSp>
      <p:sp>
        <p:nvSpPr>
          <p:cNvPr id="10" name="מלבן 9">
            <a:hlinkClick r:id="rId7" action="ppaction://hlinksldjump"/>
          </p:cNvPr>
          <p:cNvSpPr/>
          <p:nvPr/>
        </p:nvSpPr>
        <p:spPr>
          <a:xfrm>
            <a:off x="5993559" y="5999216"/>
            <a:ext cx="1585097" cy="591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ים המלח</a:t>
            </a:r>
          </a:p>
        </p:txBody>
      </p:sp>
      <p:pic>
        <p:nvPicPr>
          <p:cNvPr id="12" name="תמונה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1484" y="5999216"/>
            <a:ext cx="1585097" cy="591363"/>
          </a:xfrm>
          <a:prstGeom prst="rect">
            <a:avLst/>
          </a:prstGeom>
        </p:spPr>
      </p:pic>
      <p:sp>
        <p:nvSpPr>
          <p:cNvPr id="13" name="TextBox 12">
            <a:hlinkClick r:id="rId8" action="ppaction://hlinksldjump"/>
          </p:cNvPr>
          <p:cNvSpPr txBox="1"/>
          <p:nvPr/>
        </p:nvSpPr>
        <p:spPr>
          <a:xfrm>
            <a:off x="8759854" y="6110231"/>
            <a:ext cx="109555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FFFF"/>
                </a:solidFill>
              </a:rPr>
              <a:t>כינרת</a:t>
            </a:r>
          </a:p>
        </p:txBody>
      </p:sp>
    </p:spTree>
    <p:extLst>
      <p:ext uri="{BB962C8B-B14F-4D97-AF65-F5344CB8AC3E}">
        <p14:creationId xmlns:p14="http://schemas.microsoft.com/office/powerpoint/2010/main" val="3033686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>
                <a:solidFill>
                  <a:srgbClr val="FF0000"/>
                </a:solidFill>
              </a:rPr>
              <a:t>לא נכון... </a:t>
            </a:r>
            <a:r>
              <a:rPr lang="he-IL" sz="9600" b="1" dirty="0">
                <a:solidFill>
                  <a:srgbClr val="FF0000"/>
                </a:solidFill>
              </a:rPr>
              <a:t>נסו שוב</a:t>
            </a:r>
          </a:p>
        </p:txBody>
      </p:sp>
      <p:sp>
        <p:nvSpPr>
          <p:cNvPr id="3" name="לחצן פעולה: אחורה או הקודם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B0007A6-99B9-4F57-B5BC-DDD068A634D8}"/>
              </a:ext>
            </a:extLst>
          </p:cNvPr>
          <p:cNvSpPr/>
          <p:nvPr/>
        </p:nvSpPr>
        <p:spPr>
          <a:xfrm>
            <a:off x="5141626" y="4422098"/>
            <a:ext cx="1888761" cy="1603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3919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 dirty="0">
                <a:solidFill>
                  <a:srgbClr val="FF0000"/>
                </a:solidFill>
              </a:rPr>
              <a:t>נכון מאוד!</a:t>
            </a:r>
          </a:p>
        </p:txBody>
      </p:sp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8092536-00A4-43D9-AC58-ACBF2452B3AB}"/>
              </a:ext>
            </a:extLst>
          </p:cNvPr>
          <p:cNvSpPr/>
          <p:nvPr/>
        </p:nvSpPr>
        <p:spPr>
          <a:xfrm>
            <a:off x="4901784" y="4586990"/>
            <a:ext cx="2338465" cy="161893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1510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7E2D4F46-6A50-45FA-A838-BF320B328DB4}"/>
              </a:ext>
            </a:extLst>
          </p:cNvPr>
          <p:cNvGrpSpPr/>
          <p:nvPr/>
        </p:nvGrpSpPr>
        <p:grpSpPr>
          <a:xfrm>
            <a:off x="812798" y="2983346"/>
            <a:ext cx="10558897" cy="1980622"/>
            <a:chOff x="812798" y="2983346"/>
            <a:chExt cx="10558897" cy="1980622"/>
          </a:xfrm>
        </p:grpSpPr>
        <p:grpSp>
          <p:nvGrpSpPr>
            <p:cNvPr id="7" name="קבוצה 6">
              <a:extLst>
                <a:ext uri="{FF2B5EF4-FFF2-40B4-BE49-F238E27FC236}">
                  <a16:creationId xmlns:a16="http://schemas.microsoft.com/office/drawing/2014/main" id="{ADAF5B88-807E-48F7-B084-43F1858CA3C5}"/>
                </a:ext>
              </a:extLst>
            </p:cNvPr>
            <p:cNvGrpSpPr/>
            <p:nvPr/>
          </p:nvGrpSpPr>
          <p:grpSpPr>
            <a:xfrm>
              <a:off x="812798" y="3001818"/>
              <a:ext cx="3182790" cy="1962150"/>
              <a:chOff x="3310297" y="2712027"/>
              <a:chExt cx="2867025" cy="1600200"/>
            </a:xfrm>
          </p:grpSpPr>
          <p:pic>
            <p:nvPicPr>
              <p:cNvPr id="4" name="תמונה 3">
                <a:extLst>
                  <a:ext uri="{FF2B5EF4-FFF2-40B4-BE49-F238E27FC236}">
                    <a16:creationId xmlns:a16="http://schemas.microsoft.com/office/drawing/2014/main" id="{B95BB0F3-CFEF-4384-A75B-72731D9BD3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10297" y="2712027"/>
                <a:ext cx="2867025" cy="1600200"/>
              </a:xfrm>
              <a:prstGeom prst="rect">
                <a:avLst/>
              </a:prstGeom>
            </p:spPr>
          </p:pic>
          <p:sp>
            <p:nvSpPr>
              <p:cNvPr id="5" name="אליפסה 4">
                <a:extLst>
                  <a:ext uri="{FF2B5EF4-FFF2-40B4-BE49-F238E27FC236}">
                    <a16:creationId xmlns:a16="http://schemas.microsoft.com/office/drawing/2014/main" id="{915F7DF2-D238-431C-9965-62680ADEB1FC}"/>
                  </a:ext>
                </a:extLst>
              </p:cNvPr>
              <p:cNvSpPr/>
              <p:nvPr/>
            </p:nvSpPr>
            <p:spPr>
              <a:xfrm>
                <a:off x="3733364" y="3223491"/>
                <a:ext cx="2020889" cy="947881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8" name="קבוצה 7">
              <a:extLst>
                <a:ext uri="{FF2B5EF4-FFF2-40B4-BE49-F238E27FC236}">
                  <a16:creationId xmlns:a16="http://schemas.microsoft.com/office/drawing/2014/main" id="{3069A063-0A25-41B5-A5F5-A2448FAB802C}"/>
                </a:ext>
              </a:extLst>
            </p:cNvPr>
            <p:cNvGrpSpPr/>
            <p:nvPr/>
          </p:nvGrpSpPr>
          <p:grpSpPr>
            <a:xfrm>
              <a:off x="8188905" y="2983346"/>
              <a:ext cx="3182790" cy="1962150"/>
              <a:chOff x="3310297" y="2712027"/>
              <a:chExt cx="2867025" cy="1600200"/>
            </a:xfrm>
          </p:grpSpPr>
          <p:pic>
            <p:nvPicPr>
              <p:cNvPr id="9" name="תמונה 8">
                <a:extLst>
                  <a:ext uri="{FF2B5EF4-FFF2-40B4-BE49-F238E27FC236}">
                    <a16:creationId xmlns:a16="http://schemas.microsoft.com/office/drawing/2014/main" id="{CF518708-2260-4804-8AE3-E06E8FC7E6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10297" y="2712027"/>
                <a:ext cx="2867025" cy="1600200"/>
              </a:xfrm>
              <a:prstGeom prst="rect">
                <a:avLst/>
              </a:prstGeom>
            </p:spPr>
          </p:pic>
          <p:sp>
            <p:nvSpPr>
              <p:cNvPr id="10" name="אליפסה 9">
                <a:extLst>
                  <a:ext uri="{FF2B5EF4-FFF2-40B4-BE49-F238E27FC236}">
                    <a16:creationId xmlns:a16="http://schemas.microsoft.com/office/drawing/2014/main" id="{01520172-D8BB-42B5-AF91-1CD90685B0B0}"/>
                  </a:ext>
                </a:extLst>
              </p:cNvPr>
              <p:cNvSpPr/>
              <p:nvPr/>
            </p:nvSpPr>
            <p:spPr>
              <a:xfrm>
                <a:off x="3733364" y="3223491"/>
                <a:ext cx="2020889" cy="947881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A2103778-3058-4A85-9BA4-613A8E3E0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6243" y="3194861"/>
              <a:ext cx="1359513" cy="1353470"/>
            </a:xfrm>
            <a:prstGeom prst="rect">
              <a:avLst/>
            </a:prstGeom>
          </p:spPr>
        </p:pic>
      </p:grpSp>
      <p:pic>
        <p:nvPicPr>
          <p:cNvPr id="12" name="תמונה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235" y="5823557"/>
            <a:ext cx="1497109" cy="591363"/>
          </a:xfrm>
          <a:prstGeom prst="rect">
            <a:avLst/>
          </a:prstGeom>
        </p:spPr>
      </p:pic>
      <p:pic>
        <p:nvPicPr>
          <p:cNvPr id="13" name="תמונה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16" y="5823557"/>
            <a:ext cx="1585097" cy="5913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33313" y="5995358"/>
            <a:ext cx="125083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err="1"/>
              <a:t>גיבעתים</a:t>
            </a:r>
            <a:endParaRPr lang="he-IL" dirty="0"/>
          </a:p>
        </p:txBody>
      </p:sp>
      <p:sp>
        <p:nvSpPr>
          <p:cNvPr id="16" name="TextBox 15"/>
          <p:cNvSpPr txBox="1"/>
          <p:nvPr/>
        </p:nvSpPr>
        <p:spPr>
          <a:xfrm>
            <a:off x="6775756" y="5952226"/>
            <a:ext cx="1143293" cy="3795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ראש פינה</a:t>
            </a:r>
          </a:p>
        </p:txBody>
      </p:sp>
    </p:spTree>
    <p:extLst>
      <p:ext uri="{BB962C8B-B14F-4D97-AF65-F5344CB8AC3E}">
        <p14:creationId xmlns:p14="http://schemas.microsoft.com/office/powerpoint/2010/main" val="2278187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>
                <a:solidFill>
                  <a:srgbClr val="FF0000"/>
                </a:solidFill>
              </a:rPr>
              <a:t>לא נכון... </a:t>
            </a:r>
            <a:r>
              <a:rPr lang="he-IL" sz="9600" b="1" dirty="0">
                <a:solidFill>
                  <a:srgbClr val="FF0000"/>
                </a:solidFill>
              </a:rPr>
              <a:t>נסו שוב</a:t>
            </a:r>
          </a:p>
        </p:txBody>
      </p:sp>
      <p:sp>
        <p:nvSpPr>
          <p:cNvPr id="3" name="לחצן פעולה: אחורה או הקודם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5DBBD37-07FC-4AE6-A172-23BCCA9D1385}"/>
              </a:ext>
            </a:extLst>
          </p:cNvPr>
          <p:cNvSpPr/>
          <p:nvPr/>
        </p:nvSpPr>
        <p:spPr>
          <a:xfrm>
            <a:off x="5096656" y="4676931"/>
            <a:ext cx="2458387" cy="176883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75995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 dirty="0">
                <a:solidFill>
                  <a:srgbClr val="FF0000"/>
                </a:solidFill>
              </a:rPr>
              <a:t>נכון מאוד!</a:t>
            </a:r>
          </a:p>
        </p:txBody>
      </p:sp>
    </p:spTree>
    <p:extLst>
      <p:ext uri="{BB962C8B-B14F-4D97-AF65-F5344CB8AC3E}">
        <p14:creationId xmlns:p14="http://schemas.microsoft.com/office/powerpoint/2010/main" val="1011225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DB79C455-8548-4BBB-B7D3-A8463F80BD71}"/>
              </a:ext>
            </a:extLst>
          </p:cNvPr>
          <p:cNvGrpSpPr/>
          <p:nvPr/>
        </p:nvGrpSpPr>
        <p:grpSpPr>
          <a:xfrm>
            <a:off x="1936955" y="2260384"/>
            <a:ext cx="8797253" cy="2847847"/>
            <a:chOff x="1936955" y="2260384"/>
            <a:chExt cx="8797253" cy="2847847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66361951-BDFA-4CF0-AF27-7EF96FE9D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86361" y="2260384"/>
              <a:ext cx="2847847" cy="2847847"/>
            </a:xfrm>
            <a:prstGeom prst="rect">
              <a:avLst/>
            </a:prstGeom>
          </p:spPr>
        </p:pic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3438F2AB-8556-4311-8C6A-1E0940EEF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7921" y="2817091"/>
              <a:ext cx="1581801" cy="1574770"/>
            </a:xfrm>
            <a:prstGeom prst="rect">
              <a:avLst/>
            </a:prstGeom>
          </p:spPr>
        </p:pic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A132724A-293C-4571-AE4E-074930F44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280" t="33558" r="40365" b="23104"/>
            <a:stretch/>
          </p:blipFill>
          <p:spPr>
            <a:xfrm>
              <a:off x="1936955" y="2817091"/>
              <a:ext cx="3097161" cy="1857555"/>
            </a:xfrm>
            <a:prstGeom prst="rect">
              <a:avLst/>
            </a:prstGeom>
          </p:spPr>
        </p:pic>
      </p:grpSp>
      <p:pic>
        <p:nvPicPr>
          <p:cNvPr id="8" name="תמונה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362" y="5823556"/>
            <a:ext cx="1497109" cy="591363"/>
          </a:xfrm>
          <a:prstGeom prst="rect">
            <a:avLst/>
          </a:prstGeom>
        </p:spPr>
      </p:pic>
      <p:pic>
        <p:nvPicPr>
          <p:cNvPr id="9" name="תמונה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16" y="5823557"/>
            <a:ext cx="1585097" cy="591363"/>
          </a:xfrm>
          <a:prstGeom prst="rect">
            <a:avLst/>
          </a:prstGeom>
        </p:spPr>
      </p:pic>
      <p:sp>
        <p:nvSpPr>
          <p:cNvPr id="10" name="TextBox 9">
            <a:hlinkClick r:id="rId8" action="ppaction://hlinksldjump"/>
          </p:cNvPr>
          <p:cNvSpPr txBox="1"/>
          <p:nvPr/>
        </p:nvSpPr>
        <p:spPr>
          <a:xfrm>
            <a:off x="6887144" y="5919182"/>
            <a:ext cx="128354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>
                <a:solidFill>
                  <a:srgbClr val="FFFFFF"/>
                </a:solidFill>
              </a:rPr>
              <a:t>ראש העין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85535" y="5949960"/>
            <a:ext cx="123311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FFFF"/>
                </a:solidFill>
              </a:rPr>
              <a:t>ראש פינה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8388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>
                <a:solidFill>
                  <a:srgbClr val="FF0000"/>
                </a:solidFill>
              </a:rPr>
              <a:t>לא נכון... </a:t>
            </a:r>
            <a:r>
              <a:rPr lang="he-IL" sz="9600" b="1" dirty="0">
                <a:solidFill>
                  <a:srgbClr val="FF0000"/>
                </a:solidFill>
              </a:rPr>
              <a:t>נסו שוב</a:t>
            </a:r>
          </a:p>
        </p:txBody>
      </p:sp>
      <p:sp>
        <p:nvSpPr>
          <p:cNvPr id="3" name="לחצן פעולה: אחורה או הקודם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2EE47D7-3460-4678-9E69-9503CDAB62F5}"/>
              </a:ext>
            </a:extLst>
          </p:cNvPr>
          <p:cNvSpPr/>
          <p:nvPr/>
        </p:nvSpPr>
        <p:spPr>
          <a:xfrm>
            <a:off x="4691921" y="4646951"/>
            <a:ext cx="2383436" cy="176883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8670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 dirty="0">
                <a:solidFill>
                  <a:srgbClr val="FF0000"/>
                </a:solidFill>
              </a:rPr>
              <a:t>נכון מאוד!</a:t>
            </a:r>
          </a:p>
        </p:txBody>
      </p:sp>
    </p:spTree>
    <p:extLst>
      <p:ext uri="{BB962C8B-B14F-4D97-AF65-F5344CB8AC3E}">
        <p14:creationId xmlns:p14="http://schemas.microsoft.com/office/powerpoint/2010/main" val="2657628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BD0BB1-FA0E-4E55-A808-FA23D50BFAC7}"/>
              </a:ext>
            </a:extLst>
          </p:cNvPr>
          <p:cNvSpPr txBox="1"/>
          <p:nvPr/>
        </p:nvSpPr>
        <p:spPr>
          <a:xfrm>
            <a:off x="7920405" y="1950752"/>
            <a:ext cx="2094271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3800" b="1" dirty="0">
                <a:solidFill>
                  <a:srgbClr val="0000FF"/>
                </a:solidFill>
              </a:rPr>
              <a:t>D</a:t>
            </a:r>
            <a:endParaRPr lang="he-IL" sz="13800" b="1" dirty="0">
              <a:solidFill>
                <a:srgbClr val="0000FF"/>
              </a:solidFill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0A1E4391-F6BB-40E6-A877-DD5559762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681" y="2525520"/>
            <a:ext cx="1581801" cy="1574770"/>
          </a:xfrm>
          <a:prstGeom prst="rect">
            <a:avLst/>
          </a:prstGeom>
        </p:spPr>
      </p:pic>
      <p:pic>
        <p:nvPicPr>
          <p:cNvPr id="1026" name="Picture 2" descr="תוצאת תמונה עבור מונה ליזה">
            <a:extLst>
              <a:ext uri="{FF2B5EF4-FFF2-40B4-BE49-F238E27FC236}">
                <a16:creationId xmlns:a16="http://schemas.microsoft.com/office/drawing/2014/main" id="{FEADEBEF-E4C3-4D9C-ADFC-F2C4E9C9F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346" y="1536492"/>
            <a:ext cx="238125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>
            <a:hlinkClick r:id="rId4" action="ppaction://hlinksldjump"/>
          </p:cNvPr>
          <p:cNvSpPr/>
          <p:nvPr/>
        </p:nvSpPr>
        <p:spPr>
          <a:xfrm>
            <a:off x="9859992" y="5357004"/>
            <a:ext cx="1570008" cy="577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דימונה</a:t>
            </a:r>
          </a:p>
        </p:txBody>
      </p:sp>
      <p:pic>
        <p:nvPicPr>
          <p:cNvPr id="3" name="תמונה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051" y="5318092"/>
            <a:ext cx="1585097" cy="591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6944263" y="5357004"/>
            <a:ext cx="11645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דגניה</a:t>
            </a:r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1309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12FE7AB7-E8CC-43FB-8EC4-EFB725432E02}"/>
              </a:ext>
            </a:extLst>
          </p:cNvPr>
          <p:cNvGrpSpPr/>
          <p:nvPr/>
        </p:nvGrpSpPr>
        <p:grpSpPr>
          <a:xfrm>
            <a:off x="641754" y="1156201"/>
            <a:ext cx="9367835" cy="3979046"/>
            <a:chOff x="1366373" y="2260384"/>
            <a:chExt cx="9367835" cy="3979046"/>
          </a:xfrm>
        </p:grpSpPr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CCD57111-7C9F-4785-BD5F-5D1AA71CC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86361" y="2260384"/>
              <a:ext cx="2847847" cy="3257013"/>
            </a:xfrm>
            <a:prstGeom prst="rect">
              <a:avLst/>
            </a:prstGeom>
          </p:spPr>
        </p:pic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FA90E376-A4D9-4367-8D6C-9D653B946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7921" y="2817091"/>
              <a:ext cx="1581801" cy="1574770"/>
            </a:xfrm>
            <a:prstGeom prst="rect">
              <a:avLst/>
            </a:prstGeom>
          </p:spPr>
        </p:pic>
        <p:pic>
          <p:nvPicPr>
            <p:cNvPr id="2050" name="Picture 2" descr="http://i.imgur.com/5dIxtAs.jpg">
              <a:extLst>
                <a:ext uri="{FF2B5EF4-FFF2-40B4-BE49-F238E27FC236}">
                  <a16:creationId xmlns:a16="http://schemas.microsoft.com/office/drawing/2014/main" id="{7006DC97-7035-4D52-8EB2-41EAF511AD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3" t="10525" r="30418" b="6666"/>
            <a:stretch/>
          </p:blipFill>
          <p:spPr bwMode="auto">
            <a:xfrm flipH="1">
              <a:off x="1366373" y="2306879"/>
              <a:ext cx="3311588" cy="39325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אליפסה 1">
              <a:extLst>
                <a:ext uri="{FF2B5EF4-FFF2-40B4-BE49-F238E27FC236}">
                  <a16:creationId xmlns:a16="http://schemas.microsoft.com/office/drawing/2014/main" id="{2A098BBB-6B6C-4C35-8C7D-F03E683ADEB0}"/>
                </a:ext>
              </a:extLst>
            </p:cNvPr>
            <p:cNvSpPr/>
            <p:nvPr/>
          </p:nvSpPr>
          <p:spPr>
            <a:xfrm>
              <a:off x="3022167" y="4618164"/>
              <a:ext cx="945399" cy="1069714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9" name="תמונה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0040" y="5823556"/>
            <a:ext cx="1497109" cy="591363"/>
          </a:xfrm>
          <a:prstGeom prst="rect">
            <a:avLst/>
          </a:prstGeom>
        </p:spPr>
      </p:pic>
      <p:pic>
        <p:nvPicPr>
          <p:cNvPr id="10" name="תמונה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494" y="5823557"/>
            <a:ext cx="1585097" cy="591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70211" y="5919182"/>
            <a:ext cx="113688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>
                <a:solidFill>
                  <a:srgbClr val="FFFFFF"/>
                </a:solidFill>
              </a:rPr>
              <a:t>ראש העין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5566" y="5949960"/>
            <a:ext cx="12249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FFFF"/>
                </a:solidFill>
              </a:rPr>
              <a:t>ראש פינה</a:t>
            </a:r>
          </a:p>
        </p:txBody>
      </p:sp>
    </p:spTree>
    <p:extLst>
      <p:ext uri="{BB962C8B-B14F-4D97-AF65-F5344CB8AC3E}">
        <p14:creationId xmlns:p14="http://schemas.microsoft.com/office/powerpoint/2010/main" val="2542343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>
                <a:solidFill>
                  <a:srgbClr val="FF0000"/>
                </a:solidFill>
              </a:rPr>
              <a:t>לא נכון... </a:t>
            </a:r>
            <a:r>
              <a:rPr lang="he-IL" sz="9600" b="1" dirty="0">
                <a:solidFill>
                  <a:srgbClr val="FF0000"/>
                </a:solidFill>
              </a:rPr>
              <a:t>נסו שוב</a:t>
            </a:r>
          </a:p>
        </p:txBody>
      </p:sp>
      <p:sp>
        <p:nvSpPr>
          <p:cNvPr id="3" name="לחצן פעולה: אחורה או הקודם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AAEDF35-EE04-4133-9853-2F7B3D296F85}"/>
              </a:ext>
            </a:extLst>
          </p:cNvPr>
          <p:cNvSpPr/>
          <p:nvPr/>
        </p:nvSpPr>
        <p:spPr>
          <a:xfrm>
            <a:off x="4811843" y="4586990"/>
            <a:ext cx="2473377" cy="169388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78497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 dirty="0">
                <a:solidFill>
                  <a:srgbClr val="FF0000"/>
                </a:solidFill>
              </a:rPr>
              <a:t>נכון מאוד!</a:t>
            </a:r>
          </a:p>
        </p:txBody>
      </p:sp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590E95C-35A9-4151-A68D-63A9190E6080}"/>
              </a:ext>
            </a:extLst>
          </p:cNvPr>
          <p:cNvSpPr/>
          <p:nvPr/>
        </p:nvSpPr>
        <p:spPr>
          <a:xfrm>
            <a:off x="4961744" y="4377128"/>
            <a:ext cx="2278505" cy="175384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98159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DB2DCFEA-2F43-4E22-98C9-6BDA2DF1B04F}"/>
              </a:ext>
            </a:extLst>
          </p:cNvPr>
          <p:cNvGrpSpPr/>
          <p:nvPr/>
        </p:nvGrpSpPr>
        <p:grpSpPr>
          <a:xfrm>
            <a:off x="737602" y="1907478"/>
            <a:ext cx="10893917" cy="2887333"/>
            <a:chOff x="737602" y="1907478"/>
            <a:chExt cx="10893917" cy="2887333"/>
          </a:xfrm>
        </p:grpSpPr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B0C61572-2DAB-4E78-99A3-E7C0E3FB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07921" y="2817091"/>
              <a:ext cx="1581801" cy="1574770"/>
            </a:xfrm>
            <a:prstGeom prst="rect">
              <a:avLst/>
            </a:prstGeom>
          </p:spPr>
        </p:pic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AC2724CA-3F87-4CA5-9E12-DD858D9947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280" t="33558" r="40365" b="23104"/>
            <a:stretch/>
          </p:blipFill>
          <p:spPr>
            <a:xfrm>
              <a:off x="8534358" y="2937256"/>
              <a:ext cx="3097161" cy="1857555"/>
            </a:xfrm>
            <a:prstGeom prst="rect">
              <a:avLst/>
            </a:prstGeom>
          </p:spPr>
        </p:pic>
        <p:grpSp>
          <p:nvGrpSpPr>
            <p:cNvPr id="2" name="קבוצה 1">
              <a:extLst>
                <a:ext uri="{FF2B5EF4-FFF2-40B4-BE49-F238E27FC236}">
                  <a16:creationId xmlns:a16="http://schemas.microsoft.com/office/drawing/2014/main" id="{039BF0A7-4E74-40F2-ADD1-1ED1B6C46592}"/>
                </a:ext>
              </a:extLst>
            </p:cNvPr>
            <p:cNvGrpSpPr/>
            <p:nvPr/>
          </p:nvGrpSpPr>
          <p:grpSpPr>
            <a:xfrm>
              <a:off x="737602" y="1907478"/>
              <a:ext cx="3925683" cy="2823632"/>
              <a:chOff x="7711172" y="1899891"/>
              <a:chExt cx="3925683" cy="2823632"/>
            </a:xfrm>
          </p:grpSpPr>
          <p:pic>
            <p:nvPicPr>
              <p:cNvPr id="6" name="תמונה 5">
                <a:extLst>
                  <a:ext uri="{FF2B5EF4-FFF2-40B4-BE49-F238E27FC236}">
                    <a16:creationId xmlns:a16="http://schemas.microsoft.com/office/drawing/2014/main" id="{8D1931EC-4FDA-4723-9E1D-C54BD2B612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29436"/>
              <a:stretch/>
            </p:blipFill>
            <p:spPr>
              <a:xfrm>
                <a:off x="7711172" y="1899891"/>
                <a:ext cx="3925683" cy="28236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אליפסה 7">
                <a:extLst>
                  <a:ext uri="{FF2B5EF4-FFF2-40B4-BE49-F238E27FC236}">
                    <a16:creationId xmlns:a16="http://schemas.microsoft.com/office/drawing/2014/main" id="{EEC1A91C-6929-4C61-A373-A16001841D78}"/>
                  </a:ext>
                </a:extLst>
              </p:cNvPr>
              <p:cNvSpPr/>
              <p:nvPr/>
            </p:nvSpPr>
            <p:spPr>
              <a:xfrm>
                <a:off x="8208974" y="2235200"/>
                <a:ext cx="2930081" cy="1736436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</p:grpSp>
      </p:grpSp>
      <p:pic>
        <p:nvPicPr>
          <p:cNvPr id="10" name="תמונה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362" y="5823556"/>
            <a:ext cx="1497109" cy="591363"/>
          </a:xfrm>
          <a:prstGeom prst="rect">
            <a:avLst/>
          </a:prstGeom>
        </p:spPr>
      </p:pic>
      <p:pic>
        <p:nvPicPr>
          <p:cNvPr id="11" name="תמונה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16" y="5823557"/>
            <a:ext cx="1585097" cy="591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40879" y="5919182"/>
            <a:ext cx="9230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>
                <a:solidFill>
                  <a:srgbClr val="FFFFFF"/>
                </a:solidFill>
              </a:rPr>
              <a:t>עין גדי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41940" y="5919182"/>
            <a:ext cx="12213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FFFF"/>
                </a:solidFill>
              </a:rPr>
              <a:t>ראש העין</a:t>
            </a:r>
          </a:p>
        </p:txBody>
      </p:sp>
    </p:spTree>
    <p:extLst>
      <p:ext uri="{BB962C8B-B14F-4D97-AF65-F5344CB8AC3E}">
        <p14:creationId xmlns:p14="http://schemas.microsoft.com/office/powerpoint/2010/main" val="2529490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>
                <a:solidFill>
                  <a:srgbClr val="FF0000"/>
                </a:solidFill>
              </a:rPr>
              <a:t>לא נכון... </a:t>
            </a:r>
            <a:r>
              <a:rPr lang="he-IL" sz="9600" b="1" dirty="0">
                <a:solidFill>
                  <a:srgbClr val="FF0000"/>
                </a:solidFill>
              </a:rPr>
              <a:t>נסו שוב</a:t>
            </a:r>
          </a:p>
        </p:txBody>
      </p:sp>
      <p:sp>
        <p:nvSpPr>
          <p:cNvPr id="3" name="לחצן פעולה: אחורה או הקודם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14A8DAE-9593-4CC4-9FBF-54A298318AC2}"/>
              </a:ext>
            </a:extLst>
          </p:cNvPr>
          <p:cNvSpPr/>
          <p:nvPr/>
        </p:nvSpPr>
        <p:spPr>
          <a:xfrm>
            <a:off x="4811843" y="4586990"/>
            <a:ext cx="2473377" cy="169388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9925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 dirty="0">
                <a:solidFill>
                  <a:srgbClr val="FF0000"/>
                </a:solidFill>
              </a:rPr>
              <a:t>נכון מאוד!</a:t>
            </a:r>
          </a:p>
        </p:txBody>
      </p:sp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C62818F-E410-475B-9986-8E4F7C565FBF}"/>
              </a:ext>
            </a:extLst>
          </p:cNvPr>
          <p:cNvSpPr/>
          <p:nvPr/>
        </p:nvSpPr>
        <p:spPr>
          <a:xfrm>
            <a:off x="4961744" y="4377128"/>
            <a:ext cx="2278505" cy="175384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07489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AE088BE5-8669-42D9-B35B-AD08DFBAA067}"/>
              </a:ext>
            </a:extLst>
          </p:cNvPr>
          <p:cNvGrpSpPr/>
          <p:nvPr/>
        </p:nvGrpSpPr>
        <p:grpSpPr>
          <a:xfrm>
            <a:off x="1844008" y="2702646"/>
            <a:ext cx="9516604" cy="2368118"/>
            <a:chOff x="1844008" y="2702646"/>
            <a:chExt cx="9516604" cy="2368118"/>
          </a:xfrm>
        </p:grpSpPr>
        <p:pic>
          <p:nvPicPr>
            <p:cNvPr id="18" name="תמונה 17">
              <a:extLst>
                <a:ext uri="{FF2B5EF4-FFF2-40B4-BE49-F238E27FC236}">
                  <a16:creationId xmlns:a16="http://schemas.microsoft.com/office/drawing/2014/main" id="{B2A96225-37BA-48D4-ABC4-9EE28818D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5192" y="2702646"/>
              <a:ext cx="2945420" cy="2368118"/>
            </a:xfrm>
            <a:prstGeom prst="rect">
              <a:avLst/>
            </a:prstGeom>
          </p:spPr>
        </p:pic>
        <p:pic>
          <p:nvPicPr>
            <p:cNvPr id="19" name="תמונה 18">
              <a:extLst>
                <a:ext uri="{FF2B5EF4-FFF2-40B4-BE49-F238E27FC236}">
                  <a16:creationId xmlns:a16="http://schemas.microsoft.com/office/drawing/2014/main" id="{C84AF336-4DD9-4D1C-B998-298647FDE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8089" y="3082562"/>
              <a:ext cx="1581801" cy="1574770"/>
            </a:xfrm>
            <a:prstGeom prst="rect">
              <a:avLst/>
            </a:prstGeom>
          </p:spPr>
        </p:pic>
        <p:pic>
          <p:nvPicPr>
            <p:cNvPr id="21" name="תמונה 20">
              <a:extLst>
                <a:ext uri="{FF2B5EF4-FFF2-40B4-BE49-F238E27FC236}">
                  <a16:creationId xmlns:a16="http://schemas.microsoft.com/office/drawing/2014/main" id="{5A616E89-6268-45A0-AD46-ECFC2C974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4008" y="2888610"/>
              <a:ext cx="2835654" cy="2124000"/>
            </a:xfrm>
            <a:prstGeom prst="rect">
              <a:avLst/>
            </a:prstGeom>
          </p:spPr>
        </p:pic>
      </p:grpSp>
      <p:pic>
        <p:nvPicPr>
          <p:cNvPr id="8" name="תמונה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362" y="5823556"/>
            <a:ext cx="1497109" cy="591363"/>
          </a:xfrm>
          <a:prstGeom prst="rect">
            <a:avLst/>
          </a:prstGeom>
        </p:spPr>
      </p:pic>
      <p:pic>
        <p:nvPicPr>
          <p:cNvPr id="9" name="תמונה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16" y="5823557"/>
            <a:ext cx="1585097" cy="591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66626" y="5919182"/>
            <a:ext cx="11972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>
                <a:solidFill>
                  <a:srgbClr val="FFFFFF"/>
                </a:solidFill>
              </a:rPr>
              <a:t>בית עובד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0181" y="5919182"/>
            <a:ext cx="128948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FFFF"/>
                </a:solidFill>
              </a:rPr>
              <a:t>בית שמש</a:t>
            </a:r>
          </a:p>
        </p:txBody>
      </p:sp>
    </p:spTree>
    <p:extLst>
      <p:ext uri="{BB962C8B-B14F-4D97-AF65-F5344CB8AC3E}">
        <p14:creationId xmlns:p14="http://schemas.microsoft.com/office/powerpoint/2010/main" val="3942530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>
                <a:solidFill>
                  <a:srgbClr val="FF0000"/>
                </a:solidFill>
              </a:rPr>
              <a:t>לא נכון... </a:t>
            </a:r>
            <a:r>
              <a:rPr lang="he-IL" sz="9600" b="1" dirty="0">
                <a:solidFill>
                  <a:srgbClr val="FF0000"/>
                </a:solidFill>
              </a:rPr>
              <a:t>נסו שוב</a:t>
            </a:r>
          </a:p>
        </p:txBody>
      </p:sp>
      <p:sp>
        <p:nvSpPr>
          <p:cNvPr id="3" name="לחצן פעולה: אחורה או הקודם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67B3197-CF84-4063-8B11-9617805AA7E5}"/>
              </a:ext>
            </a:extLst>
          </p:cNvPr>
          <p:cNvSpPr/>
          <p:nvPr/>
        </p:nvSpPr>
        <p:spPr>
          <a:xfrm>
            <a:off x="4811843" y="4586990"/>
            <a:ext cx="2473377" cy="169388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0845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 dirty="0">
                <a:solidFill>
                  <a:srgbClr val="FF0000"/>
                </a:solidFill>
              </a:rPr>
              <a:t>נכון מאוד!</a:t>
            </a:r>
          </a:p>
        </p:txBody>
      </p:sp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530080C-3D37-4B67-88F8-CF8919D53324}"/>
              </a:ext>
            </a:extLst>
          </p:cNvPr>
          <p:cNvSpPr/>
          <p:nvPr/>
        </p:nvSpPr>
        <p:spPr>
          <a:xfrm>
            <a:off x="4961744" y="4377128"/>
            <a:ext cx="2278505" cy="175384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42841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קבוצה 25">
            <a:extLst>
              <a:ext uri="{FF2B5EF4-FFF2-40B4-BE49-F238E27FC236}">
                <a16:creationId xmlns:a16="http://schemas.microsoft.com/office/drawing/2014/main" id="{89EC875E-9B17-4364-B6F5-ADF68D1836CD}"/>
              </a:ext>
            </a:extLst>
          </p:cNvPr>
          <p:cNvGrpSpPr/>
          <p:nvPr/>
        </p:nvGrpSpPr>
        <p:grpSpPr>
          <a:xfrm>
            <a:off x="2399475" y="2611728"/>
            <a:ext cx="9012714" cy="2733472"/>
            <a:chOff x="2399475" y="2611728"/>
            <a:chExt cx="9012714" cy="2733472"/>
          </a:xfrm>
        </p:grpSpPr>
        <p:grpSp>
          <p:nvGrpSpPr>
            <p:cNvPr id="2" name="קבוצה 1">
              <a:extLst>
                <a:ext uri="{FF2B5EF4-FFF2-40B4-BE49-F238E27FC236}">
                  <a16:creationId xmlns:a16="http://schemas.microsoft.com/office/drawing/2014/main" id="{CCAF8A0A-963B-4F36-9F10-5BD7B85472CB}"/>
                </a:ext>
              </a:extLst>
            </p:cNvPr>
            <p:cNvGrpSpPr/>
            <p:nvPr/>
          </p:nvGrpSpPr>
          <p:grpSpPr>
            <a:xfrm>
              <a:off x="5820746" y="2736680"/>
              <a:ext cx="5591443" cy="2274928"/>
              <a:chOff x="5798089" y="2702646"/>
              <a:chExt cx="5562523" cy="2368118"/>
            </a:xfrm>
            <a:solidFill>
              <a:srgbClr val="FFE920"/>
            </a:solidFill>
          </p:grpSpPr>
          <p:pic>
            <p:nvPicPr>
              <p:cNvPr id="4" name="תמונה 3">
                <a:extLst>
                  <a:ext uri="{FF2B5EF4-FFF2-40B4-BE49-F238E27FC236}">
                    <a16:creationId xmlns:a16="http://schemas.microsoft.com/office/drawing/2014/main" id="{113D65DA-C273-4A00-ACF5-101A02B52B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415192" y="2702646"/>
                <a:ext cx="2945420" cy="2368118"/>
              </a:xfrm>
              <a:prstGeom prst="rect">
                <a:avLst/>
              </a:prstGeom>
              <a:grpFill/>
            </p:spPr>
          </p:pic>
          <p:pic>
            <p:nvPicPr>
              <p:cNvPr id="5" name="תמונה 4">
                <a:extLst>
                  <a:ext uri="{FF2B5EF4-FFF2-40B4-BE49-F238E27FC236}">
                    <a16:creationId xmlns:a16="http://schemas.microsoft.com/office/drawing/2014/main" id="{FD4E9742-DC20-4879-9D47-7050FE6FD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98089" y="3082562"/>
                <a:ext cx="1581801" cy="1574770"/>
              </a:xfrm>
              <a:prstGeom prst="rect">
                <a:avLst/>
              </a:prstGeom>
              <a:grpFill/>
            </p:spPr>
          </p:pic>
        </p:grpSp>
        <p:pic>
          <p:nvPicPr>
            <p:cNvPr id="25" name="תמונה 24">
              <a:extLst>
                <a:ext uri="{FF2B5EF4-FFF2-40B4-BE49-F238E27FC236}">
                  <a16:creationId xmlns:a16="http://schemas.microsoft.com/office/drawing/2014/main" id="{01521F1D-7563-4F06-BDDA-E402C9592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9475" y="2611728"/>
              <a:ext cx="2682139" cy="2733472"/>
            </a:xfrm>
            <a:prstGeom prst="rect">
              <a:avLst/>
            </a:prstGeom>
          </p:spPr>
        </p:pic>
      </p:grpSp>
      <p:pic>
        <p:nvPicPr>
          <p:cNvPr id="9" name="תמונה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362" y="5823556"/>
            <a:ext cx="1497109" cy="591363"/>
          </a:xfrm>
          <a:prstGeom prst="rect">
            <a:avLst/>
          </a:prstGeom>
        </p:spPr>
      </p:pic>
      <p:pic>
        <p:nvPicPr>
          <p:cNvPr id="10" name="תמונה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16" y="5823557"/>
            <a:ext cx="1585097" cy="591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92506" y="5919182"/>
            <a:ext cx="117139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>
                <a:solidFill>
                  <a:srgbClr val="FFFFFF"/>
                </a:solidFill>
              </a:rPr>
              <a:t>בית שמש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9192" y="5919182"/>
            <a:ext cx="12939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FFFF"/>
                </a:solidFill>
              </a:rPr>
              <a:t>בית עובד</a:t>
            </a:r>
          </a:p>
        </p:txBody>
      </p:sp>
    </p:spTree>
    <p:extLst>
      <p:ext uri="{BB962C8B-B14F-4D97-AF65-F5344CB8AC3E}">
        <p14:creationId xmlns:p14="http://schemas.microsoft.com/office/powerpoint/2010/main" val="2064114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>
                <a:solidFill>
                  <a:srgbClr val="FF0000"/>
                </a:solidFill>
              </a:rPr>
              <a:t>לא נכון... </a:t>
            </a:r>
            <a:r>
              <a:rPr lang="he-IL" sz="9600" b="1" dirty="0">
                <a:solidFill>
                  <a:srgbClr val="FF0000"/>
                </a:solidFill>
              </a:rPr>
              <a:t>נסו שוב</a:t>
            </a:r>
          </a:p>
        </p:txBody>
      </p:sp>
      <p:sp>
        <p:nvSpPr>
          <p:cNvPr id="3" name="לחצן פעולה: אחורה או הקודם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257F99A-E93D-4FC4-BD68-DE83BBFAFA69}"/>
              </a:ext>
            </a:extLst>
          </p:cNvPr>
          <p:cNvSpPr/>
          <p:nvPr/>
        </p:nvSpPr>
        <p:spPr>
          <a:xfrm>
            <a:off x="5366479" y="4332157"/>
            <a:ext cx="1558977" cy="14690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7271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>
                <a:solidFill>
                  <a:srgbClr val="FF0000"/>
                </a:solidFill>
              </a:rPr>
              <a:t>לא נכון... </a:t>
            </a:r>
            <a:r>
              <a:rPr lang="he-IL" sz="9600" b="1" dirty="0">
                <a:solidFill>
                  <a:srgbClr val="FF0000"/>
                </a:solidFill>
              </a:rPr>
              <a:t>נסו שוב</a:t>
            </a:r>
          </a:p>
        </p:txBody>
      </p:sp>
      <p:sp>
        <p:nvSpPr>
          <p:cNvPr id="3" name="לחצן פעולה: אחורה או הקודם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B219283-35D8-4E0D-814F-0FC93EEA4645}"/>
              </a:ext>
            </a:extLst>
          </p:cNvPr>
          <p:cNvSpPr/>
          <p:nvPr/>
        </p:nvSpPr>
        <p:spPr>
          <a:xfrm>
            <a:off x="4811843" y="4586990"/>
            <a:ext cx="2473377" cy="169388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18648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 dirty="0">
                <a:solidFill>
                  <a:srgbClr val="FF0000"/>
                </a:solidFill>
              </a:rPr>
              <a:t>נכון מאוד!</a:t>
            </a:r>
          </a:p>
        </p:txBody>
      </p:sp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D126575-4F98-40B6-ADBF-AEC9BEF254B5}"/>
              </a:ext>
            </a:extLst>
          </p:cNvPr>
          <p:cNvSpPr/>
          <p:nvPr/>
        </p:nvSpPr>
        <p:spPr>
          <a:xfrm>
            <a:off x="4961744" y="4377128"/>
            <a:ext cx="2278505" cy="175384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34607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6C33A360-D1D4-478D-A668-82D60DE0E90A}"/>
              </a:ext>
            </a:extLst>
          </p:cNvPr>
          <p:cNvGrpSpPr/>
          <p:nvPr/>
        </p:nvGrpSpPr>
        <p:grpSpPr>
          <a:xfrm>
            <a:off x="3174629" y="2101520"/>
            <a:ext cx="7526947" cy="2983609"/>
            <a:chOff x="3806927" y="2218252"/>
            <a:chExt cx="7526947" cy="2983609"/>
          </a:xfrm>
        </p:grpSpPr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BF2B4099-20C0-4D09-B6D8-CAB1BEC43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61296" y="2831568"/>
              <a:ext cx="2772578" cy="2076757"/>
            </a:xfrm>
            <a:prstGeom prst="flowChartPunchedTape">
              <a:avLst/>
            </a:prstGeom>
          </p:spPr>
        </p:pic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5C07494D-1BF1-4E74-9E35-D70338A1B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533" t="7718" r="29355" b="6422"/>
            <a:stretch/>
          </p:blipFill>
          <p:spPr>
            <a:xfrm>
              <a:off x="3806927" y="2218252"/>
              <a:ext cx="1179215" cy="2983609"/>
            </a:xfrm>
            <a:prstGeom prst="rect">
              <a:avLst/>
            </a:prstGeom>
          </p:spPr>
        </p:pic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DB6CFDC2-FA0D-4B39-B7F0-A88DAB8E4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8089" y="3082562"/>
              <a:ext cx="1581801" cy="1574770"/>
            </a:xfrm>
            <a:prstGeom prst="rect">
              <a:avLst/>
            </a:prstGeom>
          </p:spPr>
        </p:pic>
      </p:grpSp>
      <p:pic>
        <p:nvPicPr>
          <p:cNvPr id="9" name="תמונה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362" y="5823556"/>
            <a:ext cx="1497109" cy="591363"/>
          </a:xfrm>
          <a:prstGeom prst="rect">
            <a:avLst/>
          </a:prstGeom>
        </p:spPr>
      </p:pic>
      <p:pic>
        <p:nvPicPr>
          <p:cNvPr id="10" name="תמונה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16" y="5823557"/>
            <a:ext cx="1585097" cy="591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40879" y="5919182"/>
            <a:ext cx="9230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>
                <a:solidFill>
                  <a:srgbClr val="FFFFFF"/>
                </a:solidFill>
              </a:rPr>
              <a:t>הרצליה</a:t>
            </a:r>
          </a:p>
        </p:txBody>
      </p:sp>
      <p:sp>
        <p:nvSpPr>
          <p:cNvPr id="3" name="TextBox 2">
            <a:hlinkClick r:id="rId7" action="ppaction://hlinksldjump"/>
          </p:cNvPr>
          <p:cNvSpPr txBox="1"/>
          <p:nvPr/>
        </p:nvSpPr>
        <p:spPr>
          <a:xfrm>
            <a:off x="3174629" y="5934571"/>
            <a:ext cx="153521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ים המלח </a:t>
            </a:r>
          </a:p>
        </p:txBody>
      </p:sp>
    </p:spTree>
    <p:extLst>
      <p:ext uri="{BB962C8B-B14F-4D97-AF65-F5344CB8AC3E}">
        <p14:creationId xmlns:p14="http://schemas.microsoft.com/office/powerpoint/2010/main" val="393311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>
                <a:solidFill>
                  <a:srgbClr val="FF0000"/>
                </a:solidFill>
              </a:rPr>
              <a:t>לא נכון... </a:t>
            </a:r>
            <a:r>
              <a:rPr lang="he-IL" sz="9600" b="1" dirty="0">
                <a:solidFill>
                  <a:srgbClr val="FF0000"/>
                </a:solidFill>
              </a:rPr>
              <a:t>נסו שוב</a:t>
            </a:r>
          </a:p>
        </p:txBody>
      </p:sp>
      <p:sp>
        <p:nvSpPr>
          <p:cNvPr id="3" name="לחצן פעולה: אחורה או הקודם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1C08CF6-EB8B-4BD2-8BC9-2AF338A8F89B}"/>
              </a:ext>
            </a:extLst>
          </p:cNvPr>
          <p:cNvSpPr/>
          <p:nvPr/>
        </p:nvSpPr>
        <p:spPr>
          <a:xfrm>
            <a:off x="4811843" y="4586990"/>
            <a:ext cx="2473377" cy="169388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517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 dirty="0">
                <a:solidFill>
                  <a:srgbClr val="FF0000"/>
                </a:solidFill>
              </a:rPr>
              <a:t>נכון מאוד!</a:t>
            </a:r>
          </a:p>
        </p:txBody>
      </p:sp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6EEA82D-094F-410A-838E-16EA70B054A3}"/>
              </a:ext>
            </a:extLst>
          </p:cNvPr>
          <p:cNvSpPr/>
          <p:nvPr/>
        </p:nvSpPr>
        <p:spPr>
          <a:xfrm>
            <a:off x="4961744" y="4377128"/>
            <a:ext cx="2278505" cy="175384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651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27F44DFD-A856-4B4F-AD84-05C9C753107F}"/>
              </a:ext>
            </a:extLst>
          </p:cNvPr>
          <p:cNvGrpSpPr/>
          <p:nvPr/>
        </p:nvGrpSpPr>
        <p:grpSpPr>
          <a:xfrm>
            <a:off x="2153276" y="2303514"/>
            <a:ext cx="8282387" cy="2965910"/>
            <a:chOff x="2153276" y="2303514"/>
            <a:chExt cx="8282387" cy="2965910"/>
          </a:xfrm>
        </p:grpSpPr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E6ACBC9F-C333-4721-B28C-696213516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3276" y="2918626"/>
              <a:ext cx="2772578" cy="2076757"/>
            </a:xfrm>
            <a:prstGeom prst="flowChartPunchedTape">
              <a:avLst/>
            </a:prstGeom>
          </p:spPr>
        </p:pic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D7566CA0-69C9-4821-B54A-02D7F4D4B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01572" y="2303514"/>
              <a:ext cx="1534091" cy="2965910"/>
            </a:xfrm>
            <a:prstGeom prst="rect">
              <a:avLst/>
            </a:prstGeom>
          </p:spPr>
        </p:pic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DDE25388-D3AA-409D-9481-0E5237083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9364" y="3082562"/>
              <a:ext cx="1581801" cy="1574770"/>
            </a:xfrm>
            <a:prstGeom prst="rect">
              <a:avLst/>
            </a:prstGeom>
          </p:spPr>
        </p:pic>
      </p:grpSp>
      <p:pic>
        <p:nvPicPr>
          <p:cNvPr id="8" name="תמונה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362" y="5823556"/>
            <a:ext cx="1497109" cy="591363"/>
          </a:xfrm>
          <a:prstGeom prst="rect">
            <a:avLst/>
          </a:prstGeom>
        </p:spPr>
      </p:pic>
      <p:pic>
        <p:nvPicPr>
          <p:cNvPr id="9" name="תמונה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16" y="5823557"/>
            <a:ext cx="1585097" cy="591363"/>
          </a:xfrm>
          <a:prstGeom prst="rect">
            <a:avLst/>
          </a:prstGeom>
        </p:spPr>
      </p:pic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7140879" y="5919182"/>
            <a:ext cx="9230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>
                <a:solidFill>
                  <a:srgbClr val="FFFFFF"/>
                </a:solidFill>
              </a:rPr>
              <a:t>בת ים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39566" y="6066587"/>
            <a:ext cx="104132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שדות ים </a:t>
            </a:r>
          </a:p>
        </p:txBody>
      </p:sp>
    </p:spTree>
    <p:extLst>
      <p:ext uri="{BB962C8B-B14F-4D97-AF65-F5344CB8AC3E}">
        <p14:creationId xmlns:p14="http://schemas.microsoft.com/office/powerpoint/2010/main" val="376196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>
                <a:solidFill>
                  <a:srgbClr val="FF0000"/>
                </a:solidFill>
              </a:rPr>
              <a:t>לא נכון... </a:t>
            </a:r>
            <a:r>
              <a:rPr lang="he-IL" sz="9600" b="1" dirty="0">
                <a:solidFill>
                  <a:srgbClr val="FF0000"/>
                </a:solidFill>
              </a:rPr>
              <a:t>נסו שוב</a:t>
            </a:r>
          </a:p>
        </p:txBody>
      </p:sp>
      <p:sp>
        <p:nvSpPr>
          <p:cNvPr id="3" name="לחצן פעולה: אחורה או הקודם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3570919-F0E7-44C7-9E7B-135EE13B7EBB}"/>
              </a:ext>
            </a:extLst>
          </p:cNvPr>
          <p:cNvSpPr/>
          <p:nvPr/>
        </p:nvSpPr>
        <p:spPr>
          <a:xfrm>
            <a:off x="4811843" y="4586990"/>
            <a:ext cx="2473377" cy="169388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876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 dirty="0">
                <a:solidFill>
                  <a:srgbClr val="FF0000"/>
                </a:solidFill>
              </a:rPr>
              <a:t>נכון מאוד!</a:t>
            </a:r>
          </a:p>
        </p:txBody>
      </p:sp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AFD0628-39D3-43FE-880C-E230706F7FEC}"/>
              </a:ext>
            </a:extLst>
          </p:cNvPr>
          <p:cNvSpPr/>
          <p:nvPr/>
        </p:nvSpPr>
        <p:spPr>
          <a:xfrm>
            <a:off x="4961744" y="4377128"/>
            <a:ext cx="2278505" cy="175384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18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FA567666-5CE1-44AD-9B71-02AD882FC95E}"/>
              </a:ext>
            </a:extLst>
          </p:cNvPr>
          <p:cNvGrpSpPr/>
          <p:nvPr/>
        </p:nvGrpSpPr>
        <p:grpSpPr>
          <a:xfrm>
            <a:off x="1865376" y="3082562"/>
            <a:ext cx="9723791" cy="2419374"/>
            <a:chOff x="1865376" y="3082562"/>
            <a:chExt cx="9723791" cy="2419374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A804D0A6-CD7F-419B-9DB7-9769E30C4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98089" y="3082562"/>
              <a:ext cx="1581801" cy="1574770"/>
            </a:xfrm>
            <a:prstGeom prst="rect">
              <a:avLst/>
            </a:prstGeom>
          </p:spPr>
        </p:pic>
        <p:pic>
          <p:nvPicPr>
            <p:cNvPr id="3074" name="Picture 2" descr="תמונה קשורה">
              <a:extLst>
                <a:ext uri="{FF2B5EF4-FFF2-40B4-BE49-F238E27FC236}">
                  <a16:creationId xmlns:a16="http://schemas.microsoft.com/office/drawing/2014/main" id="{A62FCF18-5787-4341-9E09-6B719DB3A3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60" t="7973" r="19599"/>
            <a:stretch/>
          </p:blipFill>
          <p:spPr bwMode="auto">
            <a:xfrm>
              <a:off x="1865376" y="3082562"/>
              <a:ext cx="2027752" cy="241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תוצאת תמונה עבור שדה">
              <a:extLst>
                <a:ext uri="{FF2B5EF4-FFF2-40B4-BE49-F238E27FC236}">
                  <a16:creationId xmlns:a16="http://schemas.microsoft.com/office/drawing/2014/main" id="{7DCDDF7B-C336-48EF-AE8F-34437ABF8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9998" y="3082562"/>
              <a:ext cx="2929169" cy="1962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תמונה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362" y="5823556"/>
            <a:ext cx="1497109" cy="591363"/>
          </a:xfrm>
          <a:prstGeom prst="rect">
            <a:avLst/>
          </a:prstGeom>
        </p:spPr>
      </p:pic>
      <p:pic>
        <p:nvPicPr>
          <p:cNvPr id="9" name="תמונה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16" y="5823557"/>
            <a:ext cx="1585097" cy="591363"/>
          </a:xfrm>
          <a:prstGeom prst="rect">
            <a:avLst/>
          </a:prstGeom>
        </p:spPr>
      </p:pic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6780362" y="5919182"/>
            <a:ext cx="128354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>
                <a:solidFill>
                  <a:srgbClr val="FFFFFF"/>
                </a:solidFill>
              </a:rPr>
              <a:t>שדה בוקר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63609" y="5919182"/>
            <a:ext cx="15973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קיבוץ סוסיתא </a:t>
            </a:r>
          </a:p>
        </p:txBody>
      </p:sp>
    </p:spTree>
    <p:extLst>
      <p:ext uri="{BB962C8B-B14F-4D97-AF65-F5344CB8AC3E}">
        <p14:creationId xmlns:p14="http://schemas.microsoft.com/office/powerpoint/2010/main" val="3668525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>
                <a:solidFill>
                  <a:srgbClr val="FF0000"/>
                </a:solidFill>
              </a:rPr>
              <a:t>לא נכון... </a:t>
            </a:r>
            <a:r>
              <a:rPr lang="he-IL" sz="9600" b="1" dirty="0">
                <a:solidFill>
                  <a:srgbClr val="FF0000"/>
                </a:solidFill>
              </a:rPr>
              <a:t>נסו שוב</a:t>
            </a:r>
          </a:p>
        </p:txBody>
      </p:sp>
      <p:sp>
        <p:nvSpPr>
          <p:cNvPr id="3" name="לחצן פעולה: אחורה או הקודם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263932D-B6BC-4576-8788-4A56A42F6953}"/>
              </a:ext>
            </a:extLst>
          </p:cNvPr>
          <p:cNvSpPr/>
          <p:nvPr/>
        </p:nvSpPr>
        <p:spPr>
          <a:xfrm>
            <a:off x="4811843" y="4586990"/>
            <a:ext cx="2473377" cy="169388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99982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 dirty="0">
                <a:solidFill>
                  <a:srgbClr val="FF0000"/>
                </a:solidFill>
              </a:rPr>
              <a:t>נכון מאוד!</a:t>
            </a:r>
          </a:p>
        </p:txBody>
      </p:sp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C8A87D5-CF70-4783-9884-1B12DBB23C0C}"/>
              </a:ext>
            </a:extLst>
          </p:cNvPr>
          <p:cNvSpPr/>
          <p:nvPr/>
        </p:nvSpPr>
        <p:spPr>
          <a:xfrm>
            <a:off x="5231567" y="5051685"/>
            <a:ext cx="1618938" cy="149901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26642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 dirty="0">
                <a:solidFill>
                  <a:srgbClr val="FF0000"/>
                </a:solidFill>
              </a:rPr>
              <a:t>נכון מאוד!</a:t>
            </a:r>
          </a:p>
        </p:txBody>
      </p:sp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220F991-EFD3-4DBE-85CC-3386F34D24F7}"/>
              </a:ext>
            </a:extLst>
          </p:cNvPr>
          <p:cNvSpPr/>
          <p:nvPr/>
        </p:nvSpPr>
        <p:spPr>
          <a:xfrm>
            <a:off x="4961744" y="4377128"/>
            <a:ext cx="2278505" cy="175384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38100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C00659B7-0E9C-4219-9C27-35504A0A0971}"/>
              </a:ext>
            </a:extLst>
          </p:cNvPr>
          <p:cNvGrpSpPr/>
          <p:nvPr/>
        </p:nvGrpSpPr>
        <p:grpSpPr>
          <a:xfrm>
            <a:off x="814164" y="1328464"/>
            <a:ext cx="10590980" cy="3861774"/>
            <a:chOff x="814164" y="1328464"/>
            <a:chExt cx="10590980" cy="3861774"/>
          </a:xfrm>
        </p:grpSpPr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A5E0975D-9823-4D2D-82FA-52774BF01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43453" y="2230180"/>
              <a:ext cx="1581801" cy="1574770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3" t="20250" r="34459" b="39833"/>
            <a:stretch/>
          </p:blipFill>
          <p:spPr bwMode="auto">
            <a:xfrm>
              <a:off x="814164" y="1328464"/>
              <a:ext cx="3312827" cy="352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תמונה 1">
              <a:extLst>
                <a:ext uri="{FF2B5EF4-FFF2-40B4-BE49-F238E27FC236}">
                  <a16:creationId xmlns:a16="http://schemas.microsoft.com/office/drawing/2014/main" id="{74921B10-6EAB-4C1D-B35D-8AFF047C3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214101" y="1667550"/>
              <a:ext cx="3191043" cy="3522688"/>
            </a:xfrm>
            <a:prstGeom prst="rect">
              <a:avLst/>
            </a:prstGeom>
          </p:spPr>
        </p:pic>
      </p:grpSp>
      <p:pic>
        <p:nvPicPr>
          <p:cNvPr id="8" name="תמונה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362" y="5823556"/>
            <a:ext cx="1497109" cy="591363"/>
          </a:xfrm>
          <a:prstGeom prst="rect">
            <a:avLst/>
          </a:prstGeom>
        </p:spPr>
      </p:pic>
      <p:pic>
        <p:nvPicPr>
          <p:cNvPr id="9" name="תמונה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838" y="5727929"/>
            <a:ext cx="1585097" cy="591363"/>
          </a:xfrm>
          <a:prstGeom prst="rect">
            <a:avLst/>
          </a:prstGeom>
        </p:spPr>
      </p:pic>
      <p:sp>
        <p:nvSpPr>
          <p:cNvPr id="10" name="TextBox 9">
            <a:hlinkClick r:id="rId7" action="ppaction://hlinksldjump"/>
          </p:cNvPr>
          <p:cNvSpPr txBox="1"/>
          <p:nvPr/>
        </p:nvSpPr>
        <p:spPr>
          <a:xfrm>
            <a:off x="6825253" y="5919182"/>
            <a:ext cx="138884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>
                <a:solidFill>
                  <a:srgbClr val="FFFFFF"/>
                </a:solidFill>
              </a:rPr>
              <a:t>באר שבע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0382" y="5823556"/>
            <a:ext cx="13415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dirty="0"/>
              <a:t>באר יעקב </a:t>
            </a:r>
          </a:p>
        </p:txBody>
      </p:sp>
    </p:spTree>
    <p:extLst>
      <p:ext uri="{BB962C8B-B14F-4D97-AF65-F5344CB8AC3E}">
        <p14:creationId xmlns:p14="http://schemas.microsoft.com/office/powerpoint/2010/main" val="10409377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>
                <a:solidFill>
                  <a:srgbClr val="FF0000"/>
                </a:solidFill>
              </a:rPr>
              <a:t>לא נכון... </a:t>
            </a:r>
            <a:r>
              <a:rPr lang="he-IL" sz="9600" b="1" dirty="0">
                <a:solidFill>
                  <a:srgbClr val="FF0000"/>
                </a:solidFill>
              </a:rPr>
              <a:t>נסו שוב</a:t>
            </a:r>
          </a:p>
        </p:txBody>
      </p:sp>
      <p:sp>
        <p:nvSpPr>
          <p:cNvPr id="3" name="לחצן פעולה: אחורה או הקודם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17084D7-BA53-4969-8427-1F23C648387C}"/>
              </a:ext>
            </a:extLst>
          </p:cNvPr>
          <p:cNvSpPr/>
          <p:nvPr/>
        </p:nvSpPr>
        <p:spPr>
          <a:xfrm>
            <a:off x="4811843" y="4586990"/>
            <a:ext cx="2473377" cy="169388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584660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 dirty="0">
                <a:solidFill>
                  <a:srgbClr val="FF0000"/>
                </a:solidFill>
              </a:rPr>
              <a:t>נכון מאוד!</a:t>
            </a:r>
          </a:p>
        </p:txBody>
      </p:sp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9B820FC-EC27-410E-823C-0C8E258E160A}"/>
              </a:ext>
            </a:extLst>
          </p:cNvPr>
          <p:cNvSpPr/>
          <p:nvPr/>
        </p:nvSpPr>
        <p:spPr>
          <a:xfrm>
            <a:off x="4961744" y="4377128"/>
            <a:ext cx="2278505" cy="175384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032495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9A41202-0FE5-4EF5-907E-DD570BCC9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4"/>
            <a:ext cx="11980190" cy="6492875"/>
          </a:xfrm>
        </p:spPr>
        <p:txBody>
          <a:bodyPr>
            <a:normAutofit/>
          </a:bodyPr>
          <a:lstStyle/>
          <a:p>
            <a:r>
              <a:rPr lang="he-IL" sz="6600" b="1" i="1" u="sng" dirty="0"/>
              <a:t>נמשיך עם שאלון קצר של נכון\לא נכון</a:t>
            </a:r>
          </a:p>
        </p:txBody>
      </p:sp>
    </p:spTree>
    <p:extLst>
      <p:ext uri="{BB962C8B-B14F-4D97-AF65-F5344CB8AC3E}">
        <p14:creationId xmlns:p14="http://schemas.microsoft.com/office/powerpoint/2010/main" val="3084249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B81908D-880D-446E-B6AF-6D25D92F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דוד בן גוריון הכריז על עצמאותה של מדינת ישראל בשנת 1948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27D4B786-02B4-478D-A1FC-5BE93AA00F88}"/>
              </a:ext>
            </a:extLst>
          </p:cNvPr>
          <p:cNvSpPr/>
          <p:nvPr/>
        </p:nvSpPr>
        <p:spPr>
          <a:xfrm>
            <a:off x="7543801" y="2847611"/>
            <a:ext cx="3690257" cy="7837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dirty="0"/>
              <a:t>לא נכון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70207BB3-E9FA-4ABE-AC90-F37591EAB8D3}"/>
              </a:ext>
            </a:extLst>
          </p:cNvPr>
          <p:cNvSpPr/>
          <p:nvPr/>
        </p:nvSpPr>
        <p:spPr>
          <a:xfrm>
            <a:off x="7543801" y="1843449"/>
            <a:ext cx="3690257" cy="7837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dirty="0"/>
              <a:t>נכון</a:t>
            </a:r>
          </a:p>
        </p:txBody>
      </p:sp>
      <p:pic>
        <p:nvPicPr>
          <p:cNvPr id="17" name="גרפיקה 16" descr="סימן ביקורת">
            <a:extLst>
              <a:ext uri="{FF2B5EF4-FFF2-40B4-BE49-F238E27FC236}">
                <a16:creationId xmlns:a16="http://schemas.microsoft.com/office/drawing/2014/main" id="{DBFD2C07-90A8-46BE-84E4-2DA0451250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58" y="1669095"/>
            <a:ext cx="914400" cy="914400"/>
          </a:xfrm>
          <a:prstGeom prst="rect">
            <a:avLst/>
          </a:prstGeom>
        </p:spPr>
      </p:pic>
      <p:pic>
        <p:nvPicPr>
          <p:cNvPr id="18" name="גרפיקה 17" descr="סגור">
            <a:extLst>
              <a:ext uri="{FF2B5EF4-FFF2-40B4-BE49-F238E27FC236}">
                <a16:creationId xmlns:a16="http://schemas.microsoft.com/office/drawing/2014/main" id="{EE941B79-2CF3-46C8-B518-8FFE8A27E4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8887" y="2824467"/>
            <a:ext cx="914400" cy="914400"/>
          </a:xfrm>
          <a:prstGeom prst="rect">
            <a:avLst/>
          </a:prstGeom>
        </p:spPr>
      </p:pic>
      <p:sp>
        <p:nvSpPr>
          <p:cNvPr id="19" name="חץ: שמאלה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85C2AA-08A9-43B8-84BE-6CC626CDD145}"/>
              </a:ext>
            </a:extLst>
          </p:cNvPr>
          <p:cNvSpPr/>
          <p:nvPr/>
        </p:nvSpPr>
        <p:spPr>
          <a:xfrm>
            <a:off x="1605280" y="5181600"/>
            <a:ext cx="2011680" cy="1036320"/>
          </a:xfrm>
          <a:prstGeom prst="leftArrow">
            <a:avLst>
              <a:gd name="adj1" fmla="val 50000"/>
              <a:gd name="adj2" fmla="val 5117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לשאלה הבאה</a:t>
            </a:r>
          </a:p>
        </p:txBody>
      </p:sp>
    </p:spTree>
    <p:extLst>
      <p:ext uri="{BB962C8B-B14F-4D97-AF65-F5344CB8AC3E}">
        <p14:creationId xmlns:p14="http://schemas.microsoft.com/office/powerpoint/2010/main" val="30270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B81908D-880D-446E-B6AF-6D25D92F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בירת ישראל היא תל אביב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27D4B786-02B4-478D-A1FC-5BE93AA00F88}"/>
              </a:ext>
            </a:extLst>
          </p:cNvPr>
          <p:cNvSpPr/>
          <p:nvPr/>
        </p:nvSpPr>
        <p:spPr>
          <a:xfrm>
            <a:off x="7543801" y="1851931"/>
            <a:ext cx="3690257" cy="7837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dirty="0"/>
              <a:t>נכון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70207BB3-E9FA-4ABE-AC90-F37591EAB8D3}"/>
              </a:ext>
            </a:extLst>
          </p:cNvPr>
          <p:cNvSpPr/>
          <p:nvPr/>
        </p:nvSpPr>
        <p:spPr>
          <a:xfrm>
            <a:off x="7543801" y="2839129"/>
            <a:ext cx="3690257" cy="7837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dirty="0"/>
              <a:t>לא נכון</a:t>
            </a:r>
          </a:p>
        </p:txBody>
      </p:sp>
      <p:pic>
        <p:nvPicPr>
          <p:cNvPr id="17" name="גרפיקה 16" descr="סימן ביקורת">
            <a:extLst>
              <a:ext uri="{FF2B5EF4-FFF2-40B4-BE49-F238E27FC236}">
                <a16:creationId xmlns:a16="http://schemas.microsoft.com/office/drawing/2014/main" id="{DBFD2C07-90A8-46BE-84E4-2DA0451250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58" y="2725735"/>
            <a:ext cx="914400" cy="914400"/>
          </a:xfrm>
          <a:prstGeom prst="rect">
            <a:avLst/>
          </a:prstGeom>
        </p:spPr>
      </p:pic>
      <p:pic>
        <p:nvPicPr>
          <p:cNvPr id="18" name="גרפיקה 17" descr="סגור">
            <a:extLst>
              <a:ext uri="{FF2B5EF4-FFF2-40B4-BE49-F238E27FC236}">
                <a16:creationId xmlns:a16="http://schemas.microsoft.com/office/drawing/2014/main" id="{EE941B79-2CF3-46C8-B518-8FFE8A27E4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8887" y="1788147"/>
            <a:ext cx="914400" cy="914400"/>
          </a:xfrm>
          <a:prstGeom prst="rect">
            <a:avLst/>
          </a:prstGeom>
        </p:spPr>
      </p:pic>
      <p:sp>
        <p:nvSpPr>
          <p:cNvPr id="19" name="חץ: שמאלה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85C2AA-08A9-43B8-84BE-6CC626CDD145}"/>
              </a:ext>
            </a:extLst>
          </p:cNvPr>
          <p:cNvSpPr/>
          <p:nvPr/>
        </p:nvSpPr>
        <p:spPr>
          <a:xfrm>
            <a:off x="228764" y="5821680"/>
            <a:ext cx="2011680" cy="103632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לשאלה הבאה</a:t>
            </a:r>
          </a:p>
        </p:txBody>
      </p:sp>
    </p:spTree>
    <p:extLst>
      <p:ext uri="{BB962C8B-B14F-4D97-AF65-F5344CB8AC3E}">
        <p14:creationId xmlns:p14="http://schemas.microsoft.com/office/powerpoint/2010/main" val="266463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B81908D-880D-446E-B6AF-6D25D92F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המקום הנמוך ביותר בעולם נמצא בגבולות מדינת ישראל</a:t>
            </a:r>
          </a:p>
        </p:txBody>
      </p:sp>
      <p:sp>
        <p:nvSpPr>
          <p:cNvPr id="19" name="חץ: שמאלה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85C2AA-08A9-43B8-84BE-6CC626CDD145}"/>
              </a:ext>
            </a:extLst>
          </p:cNvPr>
          <p:cNvSpPr/>
          <p:nvPr/>
        </p:nvSpPr>
        <p:spPr>
          <a:xfrm>
            <a:off x="1605280" y="5181600"/>
            <a:ext cx="2011680" cy="103632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לשאלה הבאה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24123B4F-FEF0-40A1-BC6B-62F51EEC17A7}"/>
              </a:ext>
            </a:extLst>
          </p:cNvPr>
          <p:cNvSpPr/>
          <p:nvPr/>
        </p:nvSpPr>
        <p:spPr>
          <a:xfrm>
            <a:off x="7543801" y="2847611"/>
            <a:ext cx="3690257" cy="7837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dirty="0"/>
              <a:t>לא נכון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9DF58984-F123-4442-8E8A-D5E3A0BF8AAB}"/>
              </a:ext>
            </a:extLst>
          </p:cNvPr>
          <p:cNvSpPr/>
          <p:nvPr/>
        </p:nvSpPr>
        <p:spPr>
          <a:xfrm>
            <a:off x="7543801" y="1843449"/>
            <a:ext cx="3690257" cy="7837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dirty="0"/>
              <a:t>נכון</a:t>
            </a:r>
          </a:p>
        </p:txBody>
      </p:sp>
      <p:pic>
        <p:nvPicPr>
          <p:cNvPr id="10" name="גרפיקה 9" descr="סימן ביקורת">
            <a:extLst>
              <a:ext uri="{FF2B5EF4-FFF2-40B4-BE49-F238E27FC236}">
                <a16:creationId xmlns:a16="http://schemas.microsoft.com/office/drawing/2014/main" id="{046AF08D-2B96-4899-AC1D-A7D9E41BC7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58" y="1669095"/>
            <a:ext cx="914400" cy="914400"/>
          </a:xfrm>
          <a:prstGeom prst="rect">
            <a:avLst/>
          </a:prstGeom>
        </p:spPr>
      </p:pic>
      <p:pic>
        <p:nvPicPr>
          <p:cNvPr id="11" name="גרפיקה 10" descr="סגור">
            <a:extLst>
              <a:ext uri="{FF2B5EF4-FFF2-40B4-BE49-F238E27FC236}">
                <a16:creationId xmlns:a16="http://schemas.microsoft.com/office/drawing/2014/main" id="{D289676B-A68A-4F90-8DEF-8DB83CF213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8887" y="28244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0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B81908D-880D-446E-B6AF-6D25D92F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959" y="4716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dirty="0">
                <a:cs typeface="+mn-cs"/>
              </a:rPr>
              <a:t>על פי תורת העם היהודי, אנו מאמינים באלילים</a:t>
            </a:r>
          </a:p>
        </p:txBody>
      </p:sp>
      <p:sp>
        <p:nvSpPr>
          <p:cNvPr id="19" name="חץ: שמאלה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85C2AA-08A9-43B8-84BE-6CC626CDD145}"/>
              </a:ext>
            </a:extLst>
          </p:cNvPr>
          <p:cNvSpPr/>
          <p:nvPr/>
        </p:nvSpPr>
        <p:spPr>
          <a:xfrm>
            <a:off x="1605280" y="5181600"/>
            <a:ext cx="2011680" cy="103632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לפעילות הבאה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24123B4F-FEF0-40A1-BC6B-62F51EEC17A7}"/>
              </a:ext>
            </a:extLst>
          </p:cNvPr>
          <p:cNvSpPr/>
          <p:nvPr/>
        </p:nvSpPr>
        <p:spPr>
          <a:xfrm>
            <a:off x="7543801" y="1580627"/>
            <a:ext cx="3690257" cy="7837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dirty="0"/>
              <a:t>נכון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9DF58984-F123-4442-8E8A-D5E3A0BF8AAB}"/>
              </a:ext>
            </a:extLst>
          </p:cNvPr>
          <p:cNvSpPr/>
          <p:nvPr/>
        </p:nvSpPr>
        <p:spPr>
          <a:xfrm>
            <a:off x="7543801" y="2539398"/>
            <a:ext cx="3690257" cy="7837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dirty="0"/>
              <a:t>לא נכון</a:t>
            </a:r>
          </a:p>
        </p:txBody>
      </p:sp>
      <p:pic>
        <p:nvPicPr>
          <p:cNvPr id="10" name="גרפיקה 9" descr="סימן ביקורת">
            <a:extLst>
              <a:ext uri="{FF2B5EF4-FFF2-40B4-BE49-F238E27FC236}">
                <a16:creationId xmlns:a16="http://schemas.microsoft.com/office/drawing/2014/main" id="{046AF08D-2B96-4899-AC1D-A7D9E41BC7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3125" y="2408770"/>
            <a:ext cx="914400" cy="914400"/>
          </a:xfrm>
          <a:prstGeom prst="rect">
            <a:avLst/>
          </a:prstGeom>
        </p:spPr>
      </p:pic>
      <p:pic>
        <p:nvPicPr>
          <p:cNvPr id="11" name="גרפיקה 10" descr="סגור">
            <a:extLst>
              <a:ext uri="{FF2B5EF4-FFF2-40B4-BE49-F238E27FC236}">
                <a16:creationId xmlns:a16="http://schemas.microsoft.com/office/drawing/2014/main" id="{D289676B-A68A-4F90-8DEF-8DB83CF213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7119" y="15153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9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yfirsthomepage.co.il/hagim/image_independance/download270.jpg">
            <a:extLst>
              <a:ext uri="{FF2B5EF4-FFF2-40B4-BE49-F238E27FC236}">
                <a16:creationId xmlns:a16="http://schemas.microsoft.com/office/drawing/2014/main" id="{E3F42EB6-710B-4CEB-92EA-FAB7DEEA7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" b="62222"/>
          <a:stretch/>
        </p:blipFill>
        <p:spPr bwMode="auto">
          <a:xfrm>
            <a:off x="1343131" y="1373733"/>
            <a:ext cx="9908694" cy="467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B4E0B7CC-43A4-4AC4-995F-3DF015F060F5}"/>
              </a:ext>
            </a:extLst>
          </p:cNvPr>
          <p:cNvGrpSpPr/>
          <p:nvPr/>
        </p:nvGrpSpPr>
        <p:grpSpPr>
          <a:xfrm>
            <a:off x="4450938" y="3057688"/>
            <a:ext cx="5498974" cy="271218"/>
            <a:chOff x="4450938" y="3060918"/>
            <a:chExt cx="5498974" cy="271218"/>
          </a:xfrm>
        </p:grpSpPr>
        <p:sp>
          <p:nvSpPr>
            <p:cNvPr id="4" name="אליפסה 3">
              <a:extLst>
                <a:ext uri="{FF2B5EF4-FFF2-40B4-BE49-F238E27FC236}">
                  <a16:creationId xmlns:a16="http://schemas.microsoft.com/office/drawing/2014/main" id="{55CC42E3-D131-4FE6-9781-F4C97C3106B0}"/>
                </a:ext>
              </a:extLst>
            </p:cNvPr>
            <p:cNvSpPr/>
            <p:nvPr/>
          </p:nvSpPr>
          <p:spPr>
            <a:xfrm>
              <a:off x="9152856" y="3130658"/>
              <a:ext cx="797056" cy="20147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אליפסה 5">
              <a:extLst>
                <a:ext uri="{FF2B5EF4-FFF2-40B4-BE49-F238E27FC236}">
                  <a16:creationId xmlns:a16="http://schemas.microsoft.com/office/drawing/2014/main" id="{6935757E-1772-4DE8-B994-8902419E7691}"/>
                </a:ext>
              </a:extLst>
            </p:cNvPr>
            <p:cNvSpPr/>
            <p:nvPr/>
          </p:nvSpPr>
          <p:spPr>
            <a:xfrm>
              <a:off x="4450938" y="3060918"/>
              <a:ext cx="797056" cy="201478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A6E0DCBD-8FBC-41B6-B77B-421DFFDA1096}"/>
              </a:ext>
            </a:extLst>
          </p:cNvPr>
          <p:cNvGrpSpPr/>
          <p:nvPr/>
        </p:nvGrpSpPr>
        <p:grpSpPr>
          <a:xfrm>
            <a:off x="4679538" y="3082226"/>
            <a:ext cx="5498974" cy="271218"/>
            <a:chOff x="4450938" y="3060918"/>
            <a:chExt cx="5498974" cy="271218"/>
          </a:xfrm>
        </p:grpSpPr>
        <p:sp>
          <p:nvSpPr>
            <p:cNvPr id="11" name="אליפסה 10">
              <a:extLst>
                <a:ext uri="{FF2B5EF4-FFF2-40B4-BE49-F238E27FC236}">
                  <a16:creationId xmlns:a16="http://schemas.microsoft.com/office/drawing/2014/main" id="{ECD9EB91-DF3F-493D-8323-A3AD63CF5A03}"/>
                </a:ext>
              </a:extLst>
            </p:cNvPr>
            <p:cNvSpPr/>
            <p:nvPr/>
          </p:nvSpPr>
          <p:spPr>
            <a:xfrm>
              <a:off x="9152856" y="3130658"/>
              <a:ext cx="797056" cy="20147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אליפסה 11">
              <a:extLst>
                <a:ext uri="{FF2B5EF4-FFF2-40B4-BE49-F238E27FC236}">
                  <a16:creationId xmlns:a16="http://schemas.microsoft.com/office/drawing/2014/main" id="{31E7EFD9-77C3-44CD-AA27-D80C5C908A8F}"/>
                </a:ext>
              </a:extLst>
            </p:cNvPr>
            <p:cNvSpPr/>
            <p:nvPr/>
          </p:nvSpPr>
          <p:spPr>
            <a:xfrm>
              <a:off x="4450938" y="3060918"/>
              <a:ext cx="797056" cy="201478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C06A298A-3958-4A2F-BB12-9282321ECDAB}"/>
              </a:ext>
            </a:extLst>
          </p:cNvPr>
          <p:cNvGrpSpPr/>
          <p:nvPr/>
        </p:nvGrpSpPr>
        <p:grpSpPr>
          <a:xfrm>
            <a:off x="4450938" y="3781588"/>
            <a:ext cx="5498974" cy="271218"/>
            <a:chOff x="4450938" y="3060918"/>
            <a:chExt cx="5498974" cy="271218"/>
          </a:xfrm>
        </p:grpSpPr>
        <p:sp>
          <p:nvSpPr>
            <p:cNvPr id="14" name="אליפסה 13">
              <a:extLst>
                <a:ext uri="{FF2B5EF4-FFF2-40B4-BE49-F238E27FC236}">
                  <a16:creationId xmlns:a16="http://schemas.microsoft.com/office/drawing/2014/main" id="{E3A43294-D1E3-46CD-B023-4BB5167C8953}"/>
                </a:ext>
              </a:extLst>
            </p:cNvPr>
            <p:cNvSpPr/>
            <p:nvPr/>
          </p:nvSpPr>
          <p:spPr>
            <a:xfrm>
              <a:off x="9152856" y="3130658"/>
              <a:ext cx="797056" cy="20147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אליפסה 14">
              <a:extLst>
                <a:ext uri="{FF2B5EF4-FFF2-40B4-BE49-F238E27FC236}">
                  <a16:creationId xmlns:a16="http://schemas.microsoft.com/office/drawing/2014/main" id="{B210D36F-434F-4CA8-8EF3-48864A6DF7AD}"/>
                </a:ext>
              </a:extLst>
            </p:cNvPr>
            <p:cNvSpPr/>
            <p:nvPr/>
          </p:nvSpPr>
          <p:spPr>
            <a:xfrm>
              <a:off x="4450938" y="3060918"/>
              <a:ext cx="797056" cy="201478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CF890BFD-ED1B-4C2A-AA1A-93C06A14F863}"/>
              </a:ext>
            </a:extLst>
          </p:cNvPr>
          <p:cNvGrpSpPr/>
          <p:nvPr/>
        </p:nvGrpSpPr>
        <p:grpSpPr>
          <a:xfrm>
            <a:off x="4679538" y="3806126"/>
            <a:ext cx="5498974" cy="271218"/>
            <a:chOff x="4450938" y="3060918"/>
            <a:chExt cx="5498974" cy="271218"/>
          </a:xfrm>
        </p:grpSpPr>
        <p:sp>
          <p:nvSpPr>
            <p:cNvPr id="17" name="אליפסה 16">
              <a:extLst>
                <a:ext uri="{FF2B5EF4-FFF2-40B4-BE49-F238E27FC236}">
                  <a16:creationId xmlns:a16="http://schemas.microsoft.com/office/drawing/2014/main" id="{66D570B2-15CA-43AB-B15F-1E8CF33FE3D7}"/>
                </a:ext>
              </a:extLst>
            </p:cNvPr>
            <p:cNvSpPr/>
            <p:nvPr/>
          </p:nvSpPr>
          <p:spPr>
            <a:xfrm>
              <a:off x="9152856" y="3130658"/>
              <a:ext cx="797056" cy="20147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" name="אליפסה 17">
              <a:extLst>
                <a:ext uri="{FF2B5EF4-FFF2-40B4-BE49-F238E27FC236}">
                  <a16:creationId xmlns:a16="http://schemas.microsoft.com/office/drawing/2014/main" id="{3340254D-CB38-4294-A1C2-DE819A0AEED5}"/>
                </a:ext>
              </a:extLst>
            </p:cNvPr>
            <p:cNvSpPr/>
            <p:nvPr/>
          </p:nvSpPr>
          <p:spPr>
            <a:xfrm>
              <a:off x="4450938" y="3060918"/>
              <a:ext cx="797056" cy="201478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08A46364-E0D8-4C20-BDE3-9D68C5ECAE4D}"/>
              </a:ext>
            </a:extLst>
          </p:cNvPr>
          <p:cNvGrpSpPr/>
          <p:nvPr/>
        </p:nvGrpSpPr>
        <p:grpSpPr>
          <a:xfrm>
            <a:off x="4050888" y="5368133"/>
            <a:ext cx="5498974" cy="271218"/>
            <a:chOff x="4450938" y="3060918"/>
            <a:chExt cx="5498974" cy="271218"/>
          </a:xfrm>
        </p:grpSpPr>
        <p:sp>
          <p:nvSpPr>
            <p:cNvPr id="20" name="אליפסה 19">
              <a:extLst>
                <a:ext uri="{FF2B5EF4-FFF2-40B4-BE49-F238E27FC236}">
                  <a16:creationId xmlns:a16="http://schemas.microsoft.com/office/drawing/2014/main" id="{1F25B199-7598-48C7-9D3F-D126BEFB7576}"/>
                </a:ext>
              </a:extLst>
            </p:cNvPr>
            <p:cNvSpPr/>
            <p:nvPr/>
          </p:nvSpPr>
          <p:spPr>
            <a:xfrm>
              <a:off x="9152856" y="3130658"/>
              <a:ext cx="797056" cy="20147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" name="אליפסה 20">
              <a:extLst>
                <a:ext uri="{FF2B5EF4-FFF2-40B4-BE49-F238E27FC236}">
                  <a16:creationId xmlns:a16="http://schemas.microsoft.com/office/drawing/2014/main" id="{0DAF38F0-3BC7-45EF-B4CC-DA1D0C223D37}"/>
                </a:ext>
              </a:extLst>
            </p:cNvPr>
            <p:cNvSpPr/>
            <p:nvPr/>
          </p:nvSpPr>
          <p:spPr>
            <a:xfrm>
              <a:off x="4450938" y="3060918"/>
              <a:ext cx="797056" cy="201478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33DA8DBA-27D9-4599-AB9D-63210C72A983}"/>
              </a:ext>
            </a:extLst>
          </p:cNvPr>
          <p:cNvGrpSpPr/>
          <p:nvPr/>
        </p:nvGrpSpPr>
        <p:grpSpPr>
          <a:xfrm>
            <a:off x="4279488" y="5392671"/>
            <a:ext cx="5498974" cy="271218"/>
            <a:chOff x="4450938" y="3060918"/>
            <a:chExt cx="5498974" cy="271218"/>
          </a:xfrm>
        </p:grpSpPr>
        <p:sp>
          <p:nvSpPr>
            <p:cNvPr id="23" name="אליפסה 22">
              <a:extLst>
                <a:ext uri="{FF2B5EF4-FFF2-40B4-BE49-F238E27FC236}">
                  <a16:creationId xmlns:a16="http://schemas.microsoft.com/office/drawing/2014/main" id="{0223A92A-49ED-42B2-A83B-4CBA5C44E3B7}"/>
                </a:ext>
              </a:extLst>
            </p:cNvPr>
            <p:cNvSpPr/>
            <p:nvPr/>
          </p:nvSpPr>
          <p:spPr>
            <a:xfrm>
              <a:off x="9152856" y="3130658"/>
              <a:ext cx="797056" cy="20147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" name="אליפסה 23">
              <a:extLst>
                <a:ext uri="{FF2B5EF4-FFF2-40B4-BE49-F238E27FC236}">
                  <a16:creationId xmlns:a16="http://schemas.microsoft.com/office/drawing/2014/main" id="{8B8D6460-32A3-4458-BAEB-62ECACDD1C01}"/>
                </a:ext>
              </a:extLst>
            </p:cNvPr>
            <p:cNvSpPr/>
            <p:nvPr/>
          </p:nvSpPr>
          <p:spPr>
            <a:xfrm>
              <a:off x="4450938" y="3060918"/>
              <a:ext cx="797056" cy="201478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5" name="קבוצה 24">
            <a:extLst>
              <a:ext uri="{FF2B5EF4-FFF2-40B4-BE49-F238E27FC236}">
                <a16:creationId xmlns:a16="http://schemas.microsoft.com/office/drawing/2014/main" id="{DAD55483-955F-4E0F-BCCE-1E9553AC0FD2}"/>
              </a:ext>
            </a:extLst>
          </p:cNvPr>
          <p:cNvGrpSpPr/>
          <p:nvPr/>
        </p:nvGrpSpPr>
        <p:grpSpPr>
          <a:xfrm>
            <a:off x="1767201" y="2799643"/>
            <a:ext cx="6772026" cy="509540"/>
            <a:chOff x="4422457" y="3100255"/>
            <a:chExt cx="5525662" cy="218155"/>
          </a:xfrm>
        </p:grpSpPr>
        <p:sp>
          <p:nvSpPr>
            <p:cNvPr id="26" name="אליפסה 25">
              <a:extLst>
                <a:ext uri="{FF2B5EF4-FFF2-40B4-BE49-F238E27FC236}">
                  <a16:creationId xmlns:a16="http://schemas.microsoft.com/office/drawing/2014/main" id="{AE236B06-DB5E-4E8A-9CE9-0000FE03C50E}"/>
                </a:ext>
              </a:extLst>
            </p:cNvPr>
            <p:cNvSpPr/>
            <p:nvPr/>
          </p:nvSpPr>
          <p:spPr>
            <a:xfrm>
              <a:off x="8285694" y="3116932"/>
              <a:ext cx="1662425" cy="20147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7" name="אליפסה 26">
              <a:extLst>
                <a:ext uri="{FF2B5EF4-FFF2-40B4-BE49-F238E27FC236}">
                  <a16:creationId xmlns:a16="http://schemas.microsoft.com/office/drawing/2014/main" id="{8E868254-9295-41DD-8C78-A5845C062179}"/>
                </a:ext>
              </a:extLst>
            </p:cNvPr>
            <p:cNvSpPr/>
            <p:nvPr/>
          </p:nvSpPr>
          <p:spPr>
            <a:xfrm>
              <a:off x="4422457" y="3100255"/>
              <a:ext cx="1662425" cy="201478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8211A9CB-C5D3-432D-8230-B2FB96FDB5AC}"/>
              </a:ext>
            </a:extLst>
          </p:cNvPr>
          <p:cNvGrpSpPr/>
          <p:nvPr/>
        </p:nvGrpSpPr>
        <p:grpSpPr>
          <a:xfrm>
            <a:off x="2038349" y="2856653"/>
            <a:ext cx="6500878" cy="470590"/>
            <a:chOff x="4471224" y="3122210"/>
            <a:chExt cx="5304418" cy="201478"/>
          </a:xfrm>
        </p:grpSpPr>
        <p:sp>
          <p:nvSpPr>
            <p:cNvPr id="29" name="אליפסה 28">
              <a:extLst>
                <a:ext uri="{FF2B5EF4-FFF2-40B4-BE49-F238E27FC236}">
                  <a16:creationId xmlns:a16="http://schemas.microsoft.com/office/drawing/2014/main" id="{BBD72EA1-4DD1-4F03-BFC6-89A533D049EA}"/>
                </a:ext>
              </a:extLst>
            </p:cNvPr>
            <p:cNvSpPr/>
            <p:nvPr/>
          </p:nvSpPr>
          <p:spPr>
            <a:xfrm>
              <a:off x="8287489" y="3133354"/>
              <a:ext cx="1488153" cy="15954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0" name="אליפסה 29">
              <a:extLst>
                <a:ext uri="{FF2B5EF4-FFF2-40B4-BE49-F238E27FC236}">
                  <a16:creationId xmlns:a16="http://schemas.microsoft.com/office/drawing/2014/main" id="{F46607DA-4386-40ED-9DA5-C31FDF15B7BA}"/>
                </a:ext>
              </a:extLst>
            </p:cNvPr>
            <p:cNvSpPr/>
            <p:nvPr/>
          </p:nvSpPr>
          <p:spPr>
            <a:xfrm>
              <a:off x="4471224" y="3122210"/>
              <a:ext cx="1378621" cy="201478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34" name="קבוצה 33">
            <a:extLst>
              <a:ext uri="{FF2B5EF4-FFF2-40B4-BE49-F238E27FC236}">
                <a16:creationId xmlns:a16="http://schemas.microsoft.com/office/drawing/2014/main" id="{A05981A3-8E78-463D-8219-B7C3884B249D}"/>
              </a:ext>
            </a:extLst>
          </p:cNvPr>
          <p:cNvGrpSpPr/>
          <p:nvPr/>
        </p:nvGrpSpPr>
        <p:grpSpPr>
          <a:xfrm>
            <a:off x="4678388" y="2422651"/>
            <a:ext cx="5498974" cy="271218"/>
            <a:chOff x="4450938" y="3060918"/>
            <a:chExt cx="5498974" cy="271218"/>
          </a:xfrm>
        </p:grpSpPr>
        <p:sp>
          <p:nvSpPr>
            <p:cNvPr id="35" name="אליפסה 34">
              <a:extLst>
                <a:ext uri="{FF2B5EF4-FFF2-40B4-BE49-F238E27FC236}">
                  <a16:creationId xmlns:a16="http://schemas.microsoft.com/office/drawing/2014/main" id="{23822F21-EEAF-4CB4-9C2A-F8A4EBC18D25}"/>
                </a:ext>
              </a:extLst>
            </p:cNvPr>
            <p:cNvSpPr/>
            <p:nvPr/>
          </p:nvSpPr>
          <p:spPr>
            <a:xfrm>
              <a:off x="9152856" y="3130658"/>
              <a:ext cx="797056" cy="20147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6" name="אליפסה 35">
              <a:extLst>
                <a:ext uri="{FF2B5EF4-FFF2-40B4-BE49-F238E27FC236}">
                  <a16:creationId xmlns:a16="http://schemas.microsoft.com/office/drawing/2014/main" id="{3A191E64-6D4A-45B0-8E58-C7B4D6B007AA}"/>
                </a:ext>
              </a:extLst>
            </p:cNvPr>
            <p:cNvSpPr/>
            <p:nvPr/>
          </p:nvSpPr>
          <p:spPr>
            <a:xfrm>
              <a:off x="4450938" y="3060918"/>
              <a:ext cx="797056" cy="201478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grpSp>
        <p:nvGrpSpPr>
          <p:cNvPr id="37" name="קבוצה 36">
            <a:extLst>
              <a:ext uri="{FF2B5EF4-FFF2-40B4-BE49-F238E27FC236}">
                <a16:creationId xmlns:a16="http://schemas.microsoft.com/office/drawing/2014/main" id="{D9F68556-4130-4716-90EA-F91A8E54F3BA}"/>
              </a:ext>
            </a:extLst>
          </p:cNvPr>
          <p:cNvGrpSpPr/>
          <p:nvPr/>
        </p:nvGrpSpPr>
        <p:grpSpPr>
          <a:xfrm>
            <a:off x="4906988" y="2447189"/>
            <a:ext cx="5498974" cy="271218"/>
            <a:chOff x="4450938" y="3060918"/>
            <a:chExt cx="5498974" cy="271218"/>
          </a:xfrm>
        </p:grpSpPr>
        <p:sp>
          <p:nvSpPr>
            <p:cNvPr id="38" name="אליפסה 37">
              <a:extLst>
                <a:ext uri="{FF2B5EF4-FFF2-40B4-BE49-F238E27FC236}">
                  <a16:creationId xmlns:a16="http://schemas.microsoft.com/office/drawing/2014/main" id="{1F129919-88EC-4307-ABE5-5EC1C6C9ADB2}"/>
                </a:ext>
              </a:extLst>
            </p:cNvPr>
            <p:cNvSpPr/>
            <p:nvPr/>
          </p:nvSpPr>
          <p:spPr>
            <a:xfrm>
              <a:off x="9152856" y="3130658"/>
              <a:ext cx="797056" cy="20147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9" name="אליפסה 38">
              <a:extLst>
                <a:ext uri="{FF2B5EF4-FFF2-40B4-BE49-F238E27FC236}">
                  <a16:creationId xmlns:a16="http://schemas.microsoft.com/office/drawing/2014/main" id="{01A8BF27-B6B7-4697-A53A-49AA9514BE38}"/>
                </a:ext>
              </a:extLst>
            </p:cNvPr>
            <p:cNvSpPr/>
            <p:nvPr/>
          </p:nvSpPr>
          <p:spPr>
            <a:xfrm>
              <a:off x="4450938" y="3060918"/>
              <a:ext cx="797056" cy="201478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40" name="חץ: שמאלה 3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375DD4-62D5-477F-90D1-B565C491254D}"/>
              </a:ext>
            </a:extLst>
          </p:cNvPr>
          <p:cNvSpPr/>
          <p:nvPr/>
        </p:nvSpPr>
        <p:spPr>
          <a:xfrm>
            <a:off x="337291" y="5751478"/>
            <a:ext cx="2011680" cy="103632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לסיכום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CEE1B7-D9B2-47DF-B011-C20D1166CB14}"/>
              </a:ext>
            </a:extLst>
          </p:cNvPr>
          <p:cNvSpPr txBox="1"/>
          <p:nvPr/>
        </p:nvSpPr>
        <p:spPr>
          <a:xfrm>
            <a:off x="2785901" y="304217"/>
            <a:ext cx="537473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b="1" u="sng" dirty="0"/>
              <a:t>מצא 7 הבדלים</a:t>
            </a:r>
          </a:p>
        </p:txBody>
      </p:sp>
      <p:grpSp>
        <p:nvGrpSpPr>
          <p:cNvPr id="41" name="קבוצה 40">
            <a:extLst>
              <a:ext uri="{FF2B5EF4-FFF2-40B4-BE49-F238E27FC236}">
                <a16:creationId xmlns:a16="http://schemas.microsoft.com/office/drawing/2014/main" id="{CA9C1B77-35F9-452F-81F3-BFAAFCA6E670}"/>
              </a:ext>
            </a:extLst>
          </p:cNvPr>
          <p:cNvGrpSpPr/>
          <p:nvPr/>
        </p:nvGrpSpPr>
        <p:grpSpPr>
          <a:xfrm>
            <a:off x="4487037" y="2707425"/>
            <a:ext cx="5295235" cy="207807"/>
            <a:chOff x="4450938" y="3060918"/>
            <a:chExt cx="5498974" cy="271218"/>
          </a:xfrm>
        </p:grpSpPr>
        <p:sp>
          <p:nvSpPr>
            <p:cNvPr id="42" name="אליפסה 41">
              <a:extLst>
                <a:ext uri="{FF2B5EF4-FFF2-40B4-BE49-F238E27FC236}">
                  <a16:creationId xmlns:a16="http://schemas.microsoft.com/office/drawing/2014/main" id="{9285389F-3F4F-4AF6-98EA-C7153AD88BE1}"/>
                </a:ext>
              </a:extLst>
            </p:cNvPr>
            <p:cNvSpPr/>
            <p:nvPr/>
          </p:nvSpPr>
          <p:spPr>
            <a:xfrm>
              <a:off x="9152856" y="3130658"/>
              <a:ext cx="797056" cy="20147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3" name="אליפסה 42">
              <a:extLst>
                <a:ext uri="{FF2B5EF4-FFF2-40B4-BE49-F238E27FC236}">
                  <a16:creationId xmlns:a16="http://schemas.microsoft.com/office/drawing/2014/main" id="{BF168EAD-C20B-4D50-80C2-E38525E50739}"/>
                </a:ext>
              </a:extLst>
            </p:cNvPr>
            <p:cNvSpPr/>
            <p:nvPr/>
          </p:nvSpPr>
          <p:spPr>
            <a:xfrm>
              <a:off x="4450938" y="3060918"/>
              <a:ext cx="797056" cy="201478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44" name="קבוצה 43">
            <a:extLst>
              <a:ext uri="{FF2B5EF4-FFF2-40B4-BE49-F238E27FC236}">
                <a16:creationId xmlns:a16="http://schemas.microsoft.com/office/drawing/2014/main" id="{B135E321-AC38-477D-9AD3-FA8D36D34216}"/>
              </a:ext>
            </a:extLst>
          </p:cNvPr>
          <p:cNvGrpSpPr/>
          <p:nvPr/>
        </p:nvGrpSpPr>
        <p:grpSpPr>
          <a:xfrm>
            <a:off x="4715637" y="2731963"/>
            <a:ext cx="5295235" cy="207807"/>
            <a:chOff x="4450938" y="3060918"/>
            <a:chExt cx="5498974" cy="271218"/>
          </a:xfrm>
        </p:grpSpPr>
        <p:sp>
          <p:nvSpPr>
            <p:cNvPr id="45" name="אליפסה 44">
              <a:extLst>
                <a:ext uri="{FF2B5EF4-FFF2-40B4-BE49-F238E27FC236}">
                  <a16:creationId xmlns:a16="http://schemas.microsoft.com/office/drawing/2014/main" id="{6AB8AA48-B884-4230-A916-5C74FF6EB12B}"/>
                </a:ext>
              </a:extLst>
            </p:cNvPr>
            <p:cNvSpPr/>
            <p:nvPr/>
          </p:nvSpPr>
          <p:spPr>
            <a:xfrm>
              <a:off x="9152856" y="3130658"/>
              <a:ext cx="797056" cy="20147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6" name="אליפסה 45">
              <a:extLst>
                <a:ext uri="{FF2B5EF4-FFF2-40B4-BE49-F238E27FC236}">
                  <a16:creationId xmlns:a16="http://schemas.microsoft.com/office/drawing/2014/main" id="{1D84EDA8-272B-4C7E-B622-AA33F4794531}"/>
                </a:ext>
              </a:extLst>
            </p:cNvPr>
            <p:cNvSpPr/>
            <p:nvPr/>
          </p:nvSpPr>
          <p:spPr>
            <a:xfrm>
              <a:off x="4450938" y="3060918"/>
              <a:ext cx="797056" cy="201478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47" name="קבוצה 46">
            <a:extLst>
              <a:ext uri="{FF2B5EF4-FFF2-40B4-BE49-F238E27FC236}">
                <a16:creationId xmlns:a16="http://schemas.microsoft.com/office/drawing/2014/main" id="{6C334AC1-CE03-489D-94D9-9D8B391B1179}"/>
              </a:ext>
            </a:extLst>
          </p:cNvPr>
          <p:cNvGrpSpPr/>
          <p:nvPr/>
        </p:nvGrpSpPr>
        <p:grpSpPr>
          <a:xfrm>
            <a:off x="3275832" y="3351314"/>
            <a:ext cx="5498974" cy="271218"/>
            <a:chOff x="4450938" y="3060918"/>
            <a:chExt cx="5498974" cy="271218"/>
          </a:xfrm>
        </p:grpSpPr>
        <p:sp>
          <p:nvSpPr>
            <p:cNvPr id="48" name="אליפסה 47">
              <a:extLst>
                <a:ext uri="{FF2B5EF4-FFF2-40B4-BE49-F238E27FC236}">
                  <a16:creationId xmlns:a16="http://schemas.microsoft.com/office/drawing/2014/main" id="{D464501A-547C-41CA-96B4-2E960978B62B}"/>
                </a:ext>
              </a:extLst>
            </p:cNvPr>
            <p:cNvSpPr/>
            <p:nvPr/>
          </p:nvSpPr>
          <p:spPr>
            <a:xfrm>
              <a:off x="9152856" y="3130658"/>
              <a:ext cx="797056" cy="20147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9" name="אליפסה 48">
              <a:extLst>
                <a:ext uri="{FF2B5EF4-FFF2-40B4-BE49-F238E27FC236}">
                  <a16:creationId xmlns:a16="http://schemas.microsoft.com/office/drawing/2014/main" id="{548684D6-5F2D-428F-B1D3-AC3FDEB82288}"/>
                </a:ext>
              </a:extLst>
            </p:cNvPr>
            <p:cNvSpPr/>
            <p:nvPr/>
          </p:nvSpPr>
          <p:spPr>
            <a:xfrm>
              <a:off x="4450938" y="3060918"/>
              <a:ext cx="797056" cy="201478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50" name="קבוצה 49">
            <a:extLst>
              <a:ext uri="{FF2B5EF4-FFF2-40B4-BE49-F238E27FC236}">
                <a16:creationId xmlns:a16="http://schemas.microsoft.com/office/drawing/2014/main" id="{39001890-F5A0-4067-B19D-F4C3EF73E604}"/>
              </a:ext>
            </a:extLst>
          </p:cNvPr>
          <p:cNvGrpSpPr/>
          <p:nvPr/>
        </p:nvGrpSpPr>
        <p:grpSpPr>
          <a:xfrm>
            <a:off x="3504432" y="3375852"/>
            <a:ext cx="5498974" cy="271218"/>
            <a:chOff x="4450938" y="3060918"/>
            <a:chExt cx="5498974" cy="271218"/>
          </a:xfrm>
        </p:grpSpPr>
        <p:sp>
          <p:nvSpPr>
            <p:cNvPr id="51" name="אליפסה 50">
              <a:extLst>
                <a:ext uri="{FF2B5EF4-FFF2-40B4-BE49-F238E27FC236}">
                  <a16:creationId xmlns:a16="http://schemas.microsoft.com/office/drawing/2014/main" id="{D959B835-B300-4BE9-B00D-C35D579DE6CF}"/>
                </a:ext>
              </a:extLst>
            </p:cNvPr>
            <p:cNvSpPr/>
            <p:nvPr/>
          </p:nvSpPr>
          <p:spPr>
            <a:xfrm>
              <a:off x="9152856" y="3130658"/>
              <a:ext cx="797056" cy="20147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2" name="אליפסה 51">
              <a:extLst>
                <a:ext uri="{FF2B5EF4-FFF2-40B4-BE49-F238E27FC236}">
                  <a16:creationId xmlns:a16="http://schemas.microsoft.com/office/drawing/2014/main" id="{0A7A91F5-E275-4428-B1F1-DE7DAAE1EC61}"/>
                </a:ext>
              </a:extLst>
            </p:cNvPr>
            <p:cNvSpPr/>
            <p:nvPr/>
          </p:nvSpPr>
          <p:spPr>
            <a:xfrm>
              <a:off x="4450938" y="3060918"/>
              <a:ext cx="797056" cy="201478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388601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5C590C2-521C-4949-8737-5F1F10197B62}"/>
              </a:ext>
            </a:extLst>
          </p:cNvPr>
          <p:cNvGrpSpPr/>
          <p:nvPr/>
        </p:nvGrpSpPr>
        <p:grpSpPr>
          <a:xfrm>
            <a:off x="-231609" y="1676777"/>
            <a:ext cx="11189798" cy="3463636"/>
            <a:chOff x="203200" y="2124364"/>
            <a:chExt cx="11189798" cy="3463636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E0E9CA59-752A-4B1D-92E9-D5A7F5D88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091"/>
            <a:stretch/>
          </p:blipFill>
          <p:spPr>
            <a:xfrm>
              <a:off x="8535498" y="2124364"/>
              <a:ext cx="2857500" cy="346363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09B469-2521-4858-8613-FC38C95B6116}"/>
                </a:ext>
              </a:extLst>
            </p:cNvPr>
            <p:cNvSpPr txBox="1"/>
            <p:nvPr/>
          </p:nvSpPr>
          <p:spPr>
            <a:xfrm>
              <a:off x="203200" y="2262909"/>
              <a:ext cx="4608945" cy="31547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9900" b="1" dirty="0">
                  <a:solidFill>
                    <a:srgbClr val="0000FF"/>
                  </a:solidFill>
                </a:rPr>
                <a:t>י</a:t>
              </a:r>
              <a:r>
                <a:rPr lang="he-IL" sz="8800" b="1" dirty="0">
                  <a:solidFill>
                    <a:srgbClr val="0000FF"/>
                  </a:solidFill>
                </a:rPr>
                <a:t>,</a:t>
              </a:r>
              <a:r>
                <a:rPr lang="he-IL" sz="19900" b="1" dirty="0">
                  <a:solidFill>
                    <a:srgbClr val="0000FF"/>
                  </a:solidFill>
                </a:rPr>
                <a:t> ה</a:t>
              </a:r>
            </a:p>
          </p:txBody>
        </p:sp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CE9B3AA3-494E-4D44-8D1E-6FCB92007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7921" y="2817091"/>
              <a:ext cx="1581801" cy="1574770"/>
            </a:xfrm>
            <a:prstGeom prst="rect">
              <a:avLst/>
            </a:prstGeom>
          </p:spPr>
        </p:pic>
      </p:grpSp>
      <p:pic>
        <p:nvPicPr>
          <p:cNvPr id="18" name="תמונה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362" y="5823556"/>
            <a:ext cx="1497109" cy="591363"/>
          </a:xfrm>
          <a:prstGeom prst="rect">
            <a:avLst/>
          </a:prstGeom>
        </p:spPr>
      </p:pic>
      <p:pic>
        <p:nvPicPr>
          <p:cNvPr id="19" name="תמונה 1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16" y="5823557"/>
            <a:ext cx="1585097" cy="5913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40879" y="5919182"/>
            <a:ext cx="9230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>
                <a:solidFill>
                  <a:srgbClr val="FFFFFF"/>
                </a:solidFill>
              </a:rPr>
              <a:t>הרצליה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3240236" y="5919182"/>
            <a:ext cx="774966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>
                <a:solidFill>
                  <a:srgbClr val="FFFFFF"/>
                </a:solidFill>
              </a:rPr>
              <a:t>אשדוד</a:t>
            </a:r>
          </a:p>
        </p:txBody>
      </p:sp>
    </p:spTree>
    <p:extLst>
      <p:ext uri="{BB962C8B-B14F-4D97-AF65-F5344CB8AC3E}">
        <p14:creationId xmlns:p14="http://schemas.microsoft.com/office/powerpoint/2010/main" val="2247921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תוצאת תמונה עבור דגל ישראל">
            <a:extLst>
              <a:ext uri="{FF2B5EF4-FFF2-40B4-BE49-F238E27FC236}">
                <a16:creationId xmlns:a16="http://schemas.microsoft.com/office/drawing/2014/main" id="{453501C3-D98A-4112-B3C9-4D5818AF3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" y="0"/>
            <a:ext cx="12192001" cy="6858000"/>
          </a:xfrm>
          <a:prstGeom prst="rect">
            <a:avLst/>
          </a:prstGeom>
          <a:blipFill>
            <a:blip r:embed="rId3">
              <a:alphaModFix amt="30000"/>
            </a:blip>
            <a:stretch>
              <a:fillRect/>
            </a:stretch>
          </a:blipFill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AB98EBA6-C166-4F21-9BA2-3F8773D0A728}"/>
              </a:ext>
            </a:extLst>
          </p:cNvPr>
          <p:cNvSpPr/>
          <p:nvPr/>
        </p:nvSpPr>
        <p:spPr>
          <a:xfrm>
            <a:off x="-655" y="0"/>
            <a:ext cx="12192000" cy="685800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518E8E-4328-4BE1-A1A5-28EC05411324}"/>
              </a:ext>
            </a:extLst>
          </p:cNvPr>
          <p:cNvSpPr txBox="1"/>
          <p:nvPr/>
        </p:nvSpPr>
        <p:spPr>
          <a:xfrm>
            <a:off x="1548267" y="636299"/>
            <a:ext cx="9094156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800" b="1" u="sng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לסיכום, מדינת ישראל במשפט אחד: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3B2B47-D59C-4867-9362-6F6559A51FEC}"/>
              </a:ext>
            </a:extLst>
          </p:cNvPr>
          <p:cNvSpPr txBox="1"/>
          <p:nvPr/>
        </p:nvSpPr>
        <p:spPr>
          <a:xfrm>
            <a:off x="2839453" y="2767280"/>
            <a:ext cx="616016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/>
              <a:t>אין לנו ארץ אחרת, רק מדינת ישראל, היא מדינת היהודים!!  </a:t>
            </a:r>
          </a:p>
        </p:txBody>
      </p:sp>
    </p:spTree>
    <p:extLst>
      <p:ext uri="{BB962C8B-B14F-4D97-AF65-F5344CB8AC3E}">
        <p14:creationId xmlns:p14="http://schemas.microsoft.com/office/powerpoint/2010/main" val="2367491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>
                <a:solidFill>
                  <a:srgbClr val="FF0000"/>
                </a:solidFill>
              </a:rPr>
              <a:t>לא נכון... </a:t>
            </a:r>
            <a:r>
              <a:rPr lang="he-IL" sz="9600" b="1" dirty="0">
                <a:solidFill>
                  <a:srgbClr val="FF0000"/>
                </a:solidFill>
              </a:rPr>
              <a:t>נסו שוב</a:t>
            </a:r>
          </a:p>
        </p:txBody>
      </p:sp>
      <p:sp>
        <p:nvSpPr>
          <p:cNvPr id="3" name="לחצן פעולה: אחורה או הקודם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EC16ADD-2F43-4AC8-8BE9-FCC7B908A723}"/>
              </a:ext>
            </a:extLst>
          </p:cNvPr>
          <p:cNvSpPr/>
          <p:nvPr/>
        </p:nvSpPr>
        <p:spPr>
          <a:xfrm>
            <a:off x="4946754" y="4467069"/>
            <a:ext cx="1783830" cy="188876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37468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 dirty="0">
                <a:solidFill>
                  <a:srgbClr val="FF0000"/>
                </a:solidFill>
              </a:rPr>
              <a:t>נכון מאוד!</a:t>
            </a:r>
          </a:p>
        </p:txBody>
      </p:sp>
    </p:spTree>
    <p:extLst>
      <p:ext uri="{BB962C8B-B14F-4D97-AF65-F5344CB8AC3E}">
        <p14:creationId xmlns:p14="http://schemas.microsoft.com/office/powerpoint/2010/main" val="1541469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56A3E694-8033-46E0-AE81-07C490A4BAB5}"/>
              </a:ext>
            </a:extLst>
          </p:cNvPr>
          <p:cNvGrpSpPr/>
          <p:nvPr/>
        </p:nvGrpSpPr>
        <p:grpSpPr>
          <a:xfrm>
            <a:off x="1666393" y="1967868"/>
            <a:ext cx="9276933" cy="3425199"/>
            <a:chOff x="2402943" y="2161905"/>
            <a:chExt cx="9031974" cy="3425199"/>
          </a:xfrm>
        </p:grpSpPr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2E66BE33-F844-45A9-8864-3DF63E0F3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88362" y="2489041"/>
              <a:ext cx="2546555" cy="3098063"/>
            </a:xfrm>
            <a:prstGeom prst="rect">
              <a:avLst/>
            </a:prstGeom>
          </p:spPr>
        </p:pic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C3E18772-B6A7-4749-B2EF-2ADFCC141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9364" y="3082562"/>
              <a:ext cx="1581801" cy="157477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9BE093-F477-4EBB-8515-55281396A96A}"/>
                </a:ext>
              </a:extLst>
            </p:cNvPr>
            <p:cNvSpPr txBox="1"/>
            <p:nvPr/>
          </p:nvSpPr>
          <p:spPr>
            <a:xfrm>
              <a:off x="2402943" y="2161905"/>
              <a:ext cx="2546555" cy="31547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9900" b="1" dirty="0">
                  <a:solidFill>
                    <a:srgbClr val="0000FF"/>
                  </a:solidFill>
                </a:rPr>
                <a:t>ה</a:t>
              </a:r>
            </a:p>
          </p:txBody>
        </p:sp>
      </p:grpSp>
      <p:sp>
        <p:nvSpPr>
          <p:cNvPr id="8" name="מלבן 7">
            <a:hlinkClick r:id="rId4" action="ppaction://hlinksldjump"/>
          </p:cNvPr>
          <p:cNvSpPr/>
          <p:nvPr/>
        </p:nvSpPr>
        <p:spPr>
          <a:xfrm>
            <a:off x="3862840" y="5999216"/>
            <a:ext cx="1585097" cy="591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גדרה</a:t>
            </a:r>
          </a:p>
        </p:txBody>
      </p:sp>
      <p:pic>
        <p:nvPicPr>
          <p:cNvPr id="9" name="תמונה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0765" y="5999216"/>
            <a:ext cx="1585097" cy="591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9135" y="6110231"/>
            <a:ext cx="109555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FFFF"/>
                </a:solidFill>
              </a:rPr>
              <a:t>רחובות</a:t>
            </a:r>
          </a:p>
        </p:txBody>
      </p:sp>
    </p:spTree>
    <p:extLst>
      <p:ext uri="{BB962C8B-B14F-4D97-AF65-F5344CB8AC3E}">
        <p14:creationId xmlns:p14="http://schemas.microsoft.com/office/powerpoint/2010/main" val="2832683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85DC56-DE85-4F5D-8349-CBA18B7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728"/>
            <a:ext cx="12192000" cy="1325563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he-IL" sz="9600" b="1">
                <a:solidFill>
                  <a:srgbClr val="FF0000"/>
                </a:solidFill>
              </a:rPr>
              <a:t>לא נכון... </a:t>
            </a:r>
            <a:r>
              <a:rPr lang="he-IL" sz="9600" b="1" dirty="0">
                <a:solidFill>
                  <a:srgbClr val="FF0000"/>
                </a:solidFill>
              </a:rPr>
              <a:t>נסו שוב</a:t>
            </a:r>
          </a:p>
        </p:txBody>
      </p:sp>
      <p:sp>
        <p:nvSpPr>
          <p:cNvPr id="3" name="לחצן פעולה: אחורה או הקודם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8A99069-8B01-4C23-B9B3-9A67C7048AB6}"/>
              </a:ext>
            </a:extLst>
          </p:cNvPr>
          <p:cNvSpPr/>
          <p:nvPr/>
        </p:nvSpPr>
        <p:spPr>
          <a:xfrm>
            <a:off x="5171607" y="4691921"/>
            <a:ext cx="1873770" cy="148402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1364340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2620</TotalTime>
  <Words>283</Words>
  <Application>Microsoft Office PowerPoint</Application>
  <PresentationFormat>מסך רחב</PresentationFormat>
  <Paragraphs>91</Paragraphs>
  <Slides>50</Slides>
  <Notes>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  <vt:lpstr>מצגת של PowerPoint‏</vt:lpstr>
      <vt:lpstr>לא נכון... נסו שוב</vt:lpstr>
      <vt:lpstr>נכון מאוד!</vt:lpstr>
      <vt:lpstr>מצגת של PowerPoint‏</vt:lpstr>
      <vt:lpstr>לא נכון... נסו שוב</vt:lpstr>
      <vt:lpstr>נכון מאוד!</vt:lpstr>
      <vt:lpstr>מצגת של PowerPoint‏</vt:lpstr>
      <vt:lpstr>לא נכון... נסו שוב</vt:lpstr>
      <vt:lpstr>נכון מאוד!</vt:lpstr>
      <vt:lpstr>מצגת של PowerPoint‏</vt:lpstr>
      <vt:lpstr>לא נכון... נסו שוב</vt:lpstr>
      <vt:lpstr>נכון מאוד!</vt:lpstr>
      <vt:lpstr>מצגת של PowerPoint‏</vt:lpstr>
      <vt:lpstr>לא נכון... נסו שוב</vt:lpstr>
      <vt:lpstr>נכון מאוד!</vt:lpstr>
      <vt:lpstr>מצגת של PowerPoint‏</vt:lpstr>
      <vt:lpstr>לא נכון... נסו שוב</vt:lpstr>
      <vt:lpstr>נכון מאוד!</vt:lpstr>
      <vt:lpstr>מצגת של PowerPoint‏</vt:lpstr>
      <vt:lpstr>לא נכון... נסו שוב</vt:lpstr>
      <vt:lpstr>נכון מאוד!</vt:lpstr>
      <vt:lpstr>מצגת של PowerPoint‏</vt:lpstr>
      <vt:lpstr>לא נכון... נסו שוב</vt:lpstr>
      <vt:lpstr>נכון מאוד!</vt:lpstr>
      <vt:lpstr>מצגת של PowerPoint‏</vt:lpstr>
      <vt:lpstr>לא נכון... נסו שוב</vt:lpstr>
      <vt:lpstr>נכון מאוד!</vt:lpstr>
      <vt:lpstr>מצגת של PowerPoint‏</vt:lpstr>
      <vt:lpstr>לא נכון... נסו שוב</vt:lpstr>
      <vt:lpstr>נכון מאוד!</vt:lpstr>
      <vt:lpstr>מצגת של PowerPoint‏</vt:lpstr>
      <vt:lpstr>לא נכון... נסו שוב</vt:lpstr>
      <vt:lpstr>נכון מאוד!</vt:lpstr>
      <vt:lpstr>מצגת של PowerPoint‏</vt:lpstr>
      <vt:lpstr>לא נכון... נסו שוב</vt:lpstr>
      <vt:lpstr>נכון מאוד!</vt:lpstr>
      <vt:lpstr>מצגת של PowerPoint‏</vt:lpstr>
      <vt:lpstr>לא נכון... נסו שוב</vt:lpstr>
      <vt:lpstr>נכון מאוד!</vt:lpstr>
      <vt:lpstr>מצגת של PowerPoint‏</vt:lpstr>
      <vt:lpstr>לא נכון... נסו שוב</vt:lpstr>
      <vt:lpstr>נכון מאוד!</vt:lpstr>
      <vt:lpstr>נמשיך עם שאלון קצר של נכון\לא נכון</vt:lpstr>
      <vt:lpstr>דוד בן גוריון הכריז על עצמאותה של מדינת ישראל בשנת 1948</vt:lpstr>
      <vt:lpstr>בירת ישראל היא תל אביב</vt:lpstr>
      <vt:lpstr>המקום הנמוך ביותר בעולם נמצא בגבולות מדינת ישראל</vt:lpstr>
      <vt:lpstr>על פי תורת העם היהודי, אנו מאמינים באלילים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Light to do</dc:creator>
  <cp:lastModifiedBy>ליאת</cp:lastModifiedBy>
  <cp:revision>78</cp:revision>
  <dcterms:created xsi:type="dcterms:W3CDTF">2017-12-30T16:38:15Z</dcterms:created>
  <dcterms:modified xsi:type="dcterms:W3CDTF">2018-01-04T06:57:52Z</dcterms:modified>
</cp:coreProperties>
</file>