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233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4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71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42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49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9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387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967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8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0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BEDD-2703-49E4-B630-771BEF59D241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9683-1549-48F4-AFA7-67573BE0E8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19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מבו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" y="1"/>
            <a:ext cx="113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48928" y="3067665"/>
            <a:ext cx="781665" cy="15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0707328" y="3318387"/>
            <a:ext cx="1062755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‪walking‬‏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6" y="2934927"/>
            <a:ext cx="936168" cy="1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question mark‬‏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26" y="0"/>
            <a:ext cx="1002889" cy="1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0" y="6141493"/>
            <a:ext cx="12192000" cy="71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דוגמה לחידון ארץ ישראל באמצעות מבוך. רוצים להכין גם? 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63" y="5595582"/>
            <a:ext cx="962337" cy="5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00023 C 0.0039 -0.00069 0.00846 0.00116 0.01198 -0.00208 C 0.01393 -0.00393 0.01328 -0.00902 0.01328 -0.01273 C 0.01328 -0.07014 0.01263 -0.12777 0.01198 -0.18472 C 0.01172 -0.20486 0.01093 -0.20949 0.00937 -0.22569 C 0.00976 -0.24143 0.00989 -0.25717 0.01067 -0.27291 C 0.0108 -0.27662 0.01172 -0.28009 0.01198 -0.28356 C 0.01302 -0.29421 0.01328 -0.30347 0.01471 -0.31389 C 0.01497 -0.3162 0.01562 -0.31805 0.01601 -0.32014 C 0.01927 -0.33912 0.01536 -0.3199 0.01875 -0.33518 C 0.01914 -0.34097 0.02005 -0.34676 0.02005 -0.35254 C 0.02005 -0.35787 0.01862 -0.37523 0.01731 -0.38264 C 0.01653 -0.38703 0.01627 -0.39166 0.01471 -0.39537 L 0.00937 -0.40833 C 0.00547 -0.42685 0.00534 -0.42176 0.00794 -0.44699 C 0.00833 -0.45162 0.00859 -0.45671 0.01067 -0.45995 C 0.01588 -0.46828 0.01315 -0.46481 0.01875 -0.4706 C 0.01914 -0.47291 0.01901 -0.47546 0.02005 -0.47708 C 0.02109 -0.4787 0.02278 -0.47824 0.02409 -0.4794 C 0.0345 -0.48773 0.02187 -0.48032 0.03203 -0.48565 C 0.07122 -0.48333 0.0569 -0.48981 0.07656 -0.4794 C 0.07656 -0.47916 0.08463 -0.475 0.08463 -0.47477 C 0.08724 -0.47222 0.09036 -0.47014 0.09257 -0.46643 C 0.09401 -0.46435 0.09518 -0.4618 0.09661 -0.45995 C 0.09922 -0.45671 0.10468 -0.45139 0.10468 -0.45115 C 0.10651 -0.44699 0.10911 -0.44328 0.11002 -0.43842 C 0.11054 -0.43634 0.11067 -0.43379 0.11132 -0.43194 C 0.1125 -0.4294 0.11419 -0.42777 0.11549 -0.42546 C 0.11849 -0.41157 0.11432 -0.42523 0.12083 -0.4169 C 0.12213 -0.41527 0.12226 -0.41203 0.12356 -0.41041 C 0.12474 -0.40902 0.1263 -0.40949 0.1276 -0.40833 C 0.12903 -0.40717 0.1302 -0.40555 0.13164 -0.40416 C 0.13203 -0.40185 0.13177 -0.39884 0.13294 -0.39768 C 0.13528 -0.3949 0.14101 -0.39328 0.14101 -0.39305 C 0.14231 -0.3919 0.14362 -0.39027 0.14505 -0.38912 C 0.15078 -0.38449 0.16354 -0.38495 0.16653 -0.38472 C 0.1733 -0.38426 0.17994 -0.38472 0.18685 -0.38472 L 0.18685 -0.38449 " pathEditMode="relative" rAng="0" ptsTypes="AAAAAAAAAAAAAAAAAAAAAAAAAAAAAAAAAAAAA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22063">
            <a:off x="-224100" y="2044331"/>
            <a:ext cx="12640200" cy="106502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מי היה ראש הממשלה הראשון של ישראל?</a:t>
            </a:r>
          </a:p>
        </p:txBody>
      </p:sp>
      <p:sp>
        <p:nvSpPr>
          <p:cNvPr id="4" name="מלבן 3">
            <a:hlinkClick r:id="rId3" action="ppaction://hlinksldjump"/>
          </p:cNvPr>
          <p:cNvSpPr/>
          <p:nvPr/>
        </p:nvSpPr>
        <p:spPr>
          <a:xfrm>
            <a:off x="8749536" y="4844265"/>
            <a:ext cx="3141407" cy="17993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דוד בן גוריון</a:t>
            </a:r>
          </a:p>
        </p:txBody>
      </p:sp>
      <p:sp>
        <p:nvSpPr>
          <p:cNvPr id="5" name="מלבן 4">
            <a:hlinkClick r:id="rId4" action="ppaction://hlinksldjump"/>
          </p:cNvPr>
          <p:cNvSpPr/>
          <p:nvPr/>
        </p:nvSpPr>
        <p:spPr>
          <a:xfrm>
            <a:off x="4525297" y="3944613"/>
            <a:ext cx="3141407" cy="179930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גאולה כהן</a:t>
            </a:r>
          </a:p>
        </p:txBody>
      </p:sp>
      <p:sp>
        <p:nvSpPr>
          <p:cNvPr id="6" name="מלבן 5">
            <a:hlinkClick r:id="rId4" action="ppaction://hlinksldjump"/>
          </p:cNvPr>
          <p:cNvSpPr/>
          <p:nvPr/>
        </p:nvSpPr>
        <p:spPr>
          <a:xfrm>
            <a:off x="525980" y="3044961"/>
            <a:ext cx="3141407" cy="17993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משה שרת</a:t>
            </a:r>
          </a:p>
        </p:txBody>
      </p:sp>
      <p:pic>
        <p:nvPicPr>
          <p:cNvPr id="6146" name="Picture 2" descr="תוצאת תמונה עבור ‪sitting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56" y="-100007"/>
            <a:ext cx="25812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מבו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" y="1"/>
            <a:ext cx="113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48928" y="3067665"/>
            <a:ext cx="781665" cy="15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0707328" y="3318387"/>
            <a:ext cx="1062755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‪walking‬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5" y="383457"/>
            <a:ext cx="936168" cy="1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‪question mark‬‏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5" y="2536721"/>
            <a:ext cx="1002889" cy="1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556E-6 L 3.95833E-6 5.55556E-6 C -0.00157 -0.02523 -0.0017 -0.01435 3.95833E-6 -0.04074 C 0.00078 -0.05416 0.00117 -0.06249 0.00364 -0.07523 C 0.00403 -0.07731 0.00429 -0.07962 0.00481 -0.08171 C 0.00546 -0.08402 0.00638 -0.08587 0.00729 -0.08819 C 0.01041 -0.12199 0.00612 -0.07986 0.0108 -0.11388 C 0.01132 -0.11689 0.01132 -0.1199 0.01211 -0.12245 C 0.01341 -0.12708 0.01536 -0.13124 0.01692 -0.13541 C 0.01692 -0.13541 0.02174 -0.14837 0.02174 -0.14837 L 0.02903 -0.15254 C 0.03268 -0.15185 0.03632 -0.15162 0.03984 -0.15046 C 0.04114 -0.15023 0.04323 -0.15046 0.04349 -0.14837 C 0.04505 -0.13726 0.04427 -0.12546 0.04479 -0.11388 C 0.04505 -0.10671 0.04557 -0.09953 0.04596 -0.09236 C 0.04557 -0.0824 0.04531 -0.07245 0.04479 -0.06226 C 0.04453 -0.05879 0.04349 -0.05532 0.04349 -0.05162 C 0.04388 -0.03009 0.04596 0.01297 0.04596 0.01297 C 0.04635 0.04954 0.04648 0.08612 0.04713 0.12269 C 0.04726 0.12709 0.04843 0.13126 0.04843 0.13565 C 0.04843 0.15278 0.04765 0.16991 0.04713 0.18704 C 0.04609 0.22709 0.04765 0.21366 0.04479 0.2345 C 0.04687 0.25764 0.04661 0.24815 0.04479 0.28403 C 0.0444 0.28936 0.04296 0.29769 0.04231 0.30325 C 0.04192 0.30695 0.04114 0.31042 0.04114 0.31413 C 0.04075 0.32755 0.04114 0.34121 0.04114 0.35487 L 0.04114 0.35487 L 0.0375 0.35718 " pathEditMode="relative" ptsTypes="AAAAAAAAAAAAAAAAAAAAAAAAAA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hlinkClick r:id="rId3" action="ppaction://hlinksldjump"/>
          </p:cNvPr>
          <p:cNvSpPr/>
          <p:nvPr/>
        </p:nvSpPr>
        <p:spPr>
          <a:xfrm>
            <a:off x="0" y="1056225"/>
            <a:ext cx="3451122" cy="19025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עצי אורן</a:t>
            </a:r>
          </a:p>
        </p:txBody>
      </p:sp>
      <p:sp>
        <p:nvSpPr>
          <p:cNvPr id="5" name="מלבן 4">
            <a:hlinkClick r:id="rId4" action="ppaction://hlinksldjump"/>
          </p:cNvPr>
          <p:cNvSpPr/>
          <p:nvPr/>
        </p:nvSpPr>
        <p:spPr>
          <a:xfrm>
            <a:off x="0" y="2991093"/>
            <a:ext cx="3451122" cy="19025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אקליפטוסים</a:t>
            </a: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917" y="4893635"/>
            <a:ext cx="3451122" cy="190254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עצי לימונים</a:t>
            </a:r>
          </a:p>
        </p:txBody>
      </p:sp>
      <p:pic>
        <p:nvPicPr>
          <p:cNvPr id="7170" name="Picture 2" descr="תוצאת תמונה עבור ‪tree‬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32" y="-165422"/>
            <a:ext cx="5609303" cy="74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869"/>
            <a:ext cx="12192000" cy="972356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איזה עצים הובאו לארץ ליבש את הביצות?</a:t>
            </a:r>
          </a:p>
        </p:txBody>
      </p:sp>
      <p:pic>
        <p:nvPicPr>
          <p:cNvPr id="7172" name="Picture 4" descr="תוצאת תמונה עבור ‪smiley‬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67" y="4216247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מבו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" y="1"/>
            <a:ext cx="113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48928" y="3067665"/>
            <a:ext cx="781665" cy="15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0707328" y="3318387"/>
            <a:ext cx="1062755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‪walking‬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89" y="2816942"/>
            <a:ext cx="936168" cy="1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‪question mark‬‏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25" y="3570902"/>
            <a:ext cx="1002889" cy="1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-1.85185E-6 C 0.00117 -0.00555 0.0026 -0.01111 0.00351 -0.01713 C 0.00508 -0.02685 0.00547 -0.04884 0.00599 -0.05578 C 0.00612 -0.0581 0.0069 -0.05995 0.00716 -0.06226 C 0.00768 -0.06574 0.00794 -0.06944 0.00846 -0.07291 C 0.00885 -0.08009 0.00898 -0.08726 0.00963 -0.09444 C 0.01055 -0.10416 0.01172 -0.10972 0.01328 -0.11805 C 0.01367 -0.13171 0.0138 -0.14537 0.01445 -0.15902 C 0.01458 -0.16134 0.01471 -0.16389 0.01562 -0.16551 C 0.01654 -0.16713 0.0181 -0.16666 0.01927 -0.16759 C 0.02057 -0.16875 0.02174 -0.17037 0.02292 -0.17176 C 0.0293 -0.1699 0.03021 -0.17291 0.03255 -0.16319 C 0.03359 -0.15902 0.03503 -0.15046 0.03503 -0.15046 C 0.03542 -0.14537 0.03568 -0.14027 0.0362 -0.13541 C 0.03646 -0.1331 0.03711 -0.13101 0.0375 -0.12893 C 0.04088 -0.10463 0.03594 -0.13287 0.04101 -0.10532 C 0.04232 -0.09861 0.04349 -0.09004 0.04713 -0.08588 C 0.04948 -0.0831 0.05156 -0.07893 0.05443 -0.07731 L 0.06159 -0.07291 C 0.06758 -0.06597 0.06289 -0.07014 0.07135 -0.06643 C 0.07487 -0.06504 0.07591 -0.06296 0.07982 -0.06226 C 0.08581 -0.06111 0.09193 -0.06111 0.09792 -0.06018 C 0.10117 -0.05949 0.10443 -0.05879 0.10755 -0.05787 C 0.11042 -0.05717 0.11328 -0.05601 0.11601 -0.05578 C 0.13659 -0.05463 0.15716 -0.05439 0.17773 -0.0537 C 0.17943 -0.05301 0.18112 -0.05254 0.18255 -0.05139 C 0.18398 -0.05046 0.18489 -0.04838 0.1862 -0.04722 C 0.18737 -0.04606 0.18867 -0.04583 0.18984 -0.04514 C 0.19557 -0.03819 0.19297 -0.04328 0.19596 -0.02777 L 0.19713 -0.02129 C 0.19635 -0.00347 0.19414 0.01436 0.19466 0.03241 C 0.19557 0.05973 0.19427 0.06181 0.19713 0.07963 C 0.19753 0.08195 0.19779 0.08403 0.19831 0.08611 C 0.19896 0.08843 0.2 0.09051 0.20078 0.0926 C 0.20299 0.10486 0.20104 0.09746 0.20924 0.11181 C 0.21146 0.11598 0.21341 0.12037 0.21654 0.12269 C 0.2263 0.13033 0.2319 0.12778 0.24427 0.12917 C 0.24466 0.13125 0.24466 0.1338 0.24544 0.13565 C 0.24635 0.1375 0.24831 0.13774 0.24909 0.13982 C 0.25052 0.14375 0.25078 0.14838 0.25156 0.15278 C 0.25195 0.1551 0.25312 0.15695 0.25404 0.15926 C 0.2569 0.17454 0.25495 0.16829 0.25885 0.17848 C 0.25924 0.18426 0.2595 0.19005 0.26003 0.19584 C 0.26029 0.19792 0.26042 0.20047 0.2612 0.20209 C 0.26211 0.20417 0.26354 0.20556 0.26484 0.20649 C 0.26888 0.20973 0.27383 0.21181 0.27812 0.21297 C 0.28138 0.21389 0.28463 0.21436 0.28789 0.21505 C 0.28906 0.21574 0.29023 0.21736 0.29154 0.21736 C 0.30078 0.21736 0.30104 0.21667 0.30716 0.21297 C 0.30846 0.21158 0.30989 0.21065 0.31081 0.20857 C 0.31341 0.20301 0.3112 0.19746 0.31081 0.19144 C 0.31068 0.18866 0.31081 0.18565 0.31081 0.18287 L 0.31081 0.18287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תוצאת תמונה עבור ‪road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5140"/>
            <a:ext cx="12200750" cy="71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3471" y="646886"/>
            <a:ext cx="10515600" cy="1013299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מהי העיר הדרומית ביותר בישראל?</a:t>
            </a:r>
          </a:p>
        </p:txBody>
      </p:sp>
      <p:sp>
        <p:nvSpPr>
          <p:cNvPr id="4" name="מלבן 3">
            <a:hlinkClick r:id="rId4" action="ppaction://hlinksldjump"/>
          </p:cNvPr>
          <p:cNvSpPr/>
          <p:nvPr/>
        </p:nvSpPr>
        <p:spPr>
          <a:xfrm rot="21038962">
            <a:off x="9096320" y="1956207"/>
            <a:ext cx="2577849" cy="199257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מטולה</a:t>
            </a:r>
          </a:p>
        </p:txBody>
      </p:sp>
      <p:sp>
        <p:nvSpPr>
          <p:cNvPr id="5" name="מלבן 4">
            <a:hlinkClick r:id="rId4" action="ppaction://hlinksldjump"/>
          </p:cNvPr>
          <p:cNvSpPr/>
          <p:nvPr/>
        </p:nvSpPr>
        <p:spPr>
          <a:xfrm rot="20970937">
            <a:off x="5056365" y="4043249"/>
            <a:ext cx="2721138" cy="199257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באר שבע</a:t>
            </a:r>
          </a:p>
        </p:txBody>
      </p:sp>
      <p:sp>
        <p:nvSpPr>
          <p:cNvPr id="6" name="מלבן 5">
            <a:hlinkClick r:id="rId5" action="ppaction://hlinksldjump"/>
          </p:cNvPr>
          <p:cNvSpPr/>
          <p:nvPr/>
        </p:nvSpPr>
        <p:spPr>
          <a:xfrm rot="1187296">
            <a:off x="411937" y="2053262"/>
            <a:ext cx="2669699" cy="19925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אילת</a:t>
            </a:r>
          </a:p>
        </p:txBody>
      </p:sp>
      <p:pic>
        <p:nvPicPr>
          <p:cNvPr id="7" name="Picture 2" descr="תוצאת תמונה עבור נעץ לו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09" y="1042950"/>
            <a:ext cx="2541406" cy="14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תוצאת תמונה עבור נעץ לו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47" y="3152503"/>
            <a:ext cx="2541406" cy="14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תוצאת תמונה עבור נעץ לו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16" y="963269"/>
            <a:ext cx="2541406" cy="14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מבו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" y="1"/>
            <a:ext cx="113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48928" y="3067665"/>
            <a:ext cx="781665" cy="15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0707328" y="3318387"/>
            <a:ext cx="1062755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‪walking‬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25" y="4207974"/>
            <a:ext cx="936168" cy="1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‪question mark‬‏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3" y="2839065"/>
            <a:ext cx="1002889" cy="1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2.08333E-7 -3.7037E-7 C -0.00039 -0.01389 -0.0013 -0.05949 -0.00247 -0.07754 C -0.0026 -0.08055 -0.00339 -0.08333 -0.00365 -0.08611 C -0.00417 -0.09051 -0.0043 -0.09491 -0.00482 -0.09907 C -0.00547 -0.10347 -0.00664 -0.10764 -0.00729 -0.11204 C -0.00885 -0.12268 -0.00794 -0.11782 -0.00964 -0.12708 C -0.00925 -0.15856 -0.00964 -0.19004 -0.00846 -0.22153 C -0.00846 -0.22407 -0.00716 -0.22616 -0.00612 -0.22801 C -0.00508 -0.22986 -0.00365 -0.23102 -0.00247 -0.23241 C 0.00026 -0.23518 0.00299 -0.2375 0.00599 -0.23889 C 0.01003 -0.24051 0.01536 -0.2419 0.01927 -0.24305 C 0.02135 -0.24375 0.02344 -0.24421 0.02539 -0.24514 C 0.02786 -0.24653 0.03021 -0.24815 0.03268 -0.24954 L 0.0362 -0.25162 C 0.04661 -0.26412 0.03346 -0.2493 0.04349 -0.2581 C 0.04479 -0.25926 0.04583 -0.26134 0.04713 -0.2625 C 0.04831 -0.26342 0.04961 -0.26366 0.05078 -0.26458 C 0.05508 -0.26782 0.0556 -0.26898 0.05924 -0.27315 C 0.06562 -0.29051 0.05716 -0.26967 0.06523 -0.28403 C 0.06628 -0.28588 0.06667 -0.28866 0.06771 -0.29051 C 0.06914 -0.29305 0.07096 -0.29444 0.07253 -0.29676 C 0.07383 -0.29884 0.075 -0.30092 0.07617 -0.30324 C 0.07708 -0.30532 0.07747 -0.3081 0.07852 -0.30972 C 0.08437 -0.31875 0.0862 -0.31852 0.0931 -0.32268 C 0.09427 -0.32338 0.09544 -0.32454 0.09674 -0.32477 L 0.10391 -0.32685 C 0.11484 -0.32616 0.12578 -0.32616 0.13659 -0.32477 C 0.13854 -0.32454 0.1431 -0.32176 0.14505 -0.3206 C 0.15508 -0.32129 0.16523 -0.32153 0.17526 -0.32268 C 0.18672 -0.32407 0.17279 -0.32731 0.1862 -0.32268 C 0.19245 -0.30579 0.18776 -0.32222 0.17044 -0.31829 C 0.16914 -0.31805 0.16966 -0.31412 0.16927 -0.3118 C 0.17617 -0.29352 0.16784 -0.3169 0.17292 -0.29907 C 0.17513 -0.29097 0.17552 -0.29329 0.17891 -0.28611 C 0.17982 -0.28403 0.18047 -0.28171 0.18138 -0.27963 C 0.1845 -0.26273 0.18333 -0.27129 0.18503 -0.25393 C 0.18542 -0.24514 0.18516 -0.23657 0.1862 -0.22801 C 0.18646 -0.22546 0.18789 -0.22384 0.18854 -0.22153 C 0.19323 -0.20509 0.18463 -0.22731 0.19349 -0.20648 C 0.19609 -0.18704 0.19961 -0.1662 0.19219 -0.14629 C 0.19141 -0.14421 0.19102 -0.1412 0.18984 -0.13981 C 0.18763 -0.1375 0.18463 -0.13819 0.18255 -0.13565 C 0.18138 -0.13426 0.18021 -0.13241 0.17891 -0.13125 C 0.17656 -0.1294 0.17409 -0.12847 0.17161 -0.12708 L 0.16445 -0.12268 L 0.15352 -0.1162 L 0.14987 -0.11412 C 0.14375 -0.10694 0.14805 -0.11366 0.14505 -0.10324 C 0.1444 -0.10092 0.14323 -0.0993 0.14271 -0.09699 C 0.14167 -0.09282 0.14102 -0.08819 0.14023 -0.08403 L 0.13906 -0.07754 C 0.14062 -0.06018 0.13945 -0.06875 0.14271 -0.05162 L 0.14388 -0.04537 C 0.14258 -0.03356 0.14414 -0.03704 0.14141 -0.03241 L 0.13906 -0.03032 " pathEditMode="relative" ptsTypes="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תוצאת תמונה עבור ‪old background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1" y="97832"/>
            <a:ext cx="12198811" cy="657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1318177">
            <a:off x="1151087" y="1557116"/>
            <a:ext cx="12059010" cy="817676"/>
          </a:xfr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/>
          <a:lstStyle/>
          <a:p>
            <a:pPr algn="ctr"/>
            <a:r>
              <a:rPr lang="he-IL" b="1" dirty="0">
                <a:solidFill>
                  <a:srgbClr val="0070C0"/>
                </a:solidFill>
              </a:rPr>
              <a:t>באיזו שנה הוקמה מדינת ישראל?</a:t>
            </a:r>
          </a:p>
        </p:txBody>
      </p:sp>
      <p:sp>
        <p:nvSpPr>
          <p:cNvPr id="4" name="מלבן 3">
            <a:hlinkClick r:id="rId4" action="ppaction://hlinksldjump"/>
          </p:cNvPr>
          <p:cNvSpPr/>
          <p:nvPr/>
        </p:nvSpPr>
        <p:spPr>
          <a:xfrm>
            <a:off x="7208806" y="4103072"/>
            <a:ext cx="3200400" cy="9955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1984</a:t>
            </a:r>
          </a:p>
        </p:txBody>
      </p:sp>
      <p:sp>
        <p:nvSpPr>
          <p:cNvPr id="5" name="מלבן 4"/>
          <p:cNvSpPr/>
          <p:nvPr/>
        </p:nvSpPr>
        <p:spPr>
          <a:xfrm>
            <a:off x="4463846" y="3107552"/>
            <a:ext cx="3200400" cy="9955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1948</a:t>
            </a:r>
          </a:p>
        </p:txBody>
      </p:sp>
      <p:sp>
        <p:nvSpPr>
          <p:cNvPr id="6" name="מלבן 5">
            <a:hlinkClick r:id="rId4" action="ppaction://hlinksldjump"/>
          </p:cNvPr>
          <p:cNvSpPr/>
          <p:nvPr/>
        </p:nvSpPr>
        <p:spPr>
          <a:xfrm>
            <a:off x="1659230" y="2112034"/>
            <a:ext cx="3200400" cy="9955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1894</a:t>
            </a:r>
          </a:p>
        </p:txBody>
      </p:sp>
      <p:pic>
        <p:nvPicPr>
          <p:cNvPr id="9220" name="Picture 4" descr="תוצאת תמונה עבור ‪sitting‬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30" y="336067"/>
            <a:ext cx="2273726" cy="22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תוצאת תמונה עבור ‪sitting‬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39" y="1129922"/>
            <a:ext cx="31718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0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מבו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6" y="1"/>
            <a:ext cx="113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648928" y="3067665"/>
            <a:ext cx="781665" cy="15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0707328" y="3318387"/>
            <a:ext cx="1062755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 descr="תוצאת תמונה עבור ‪walking‬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160" y="3706529"/>
            <a:ext cx="936168" cy="1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 rot="1611716">
            <a:off x="-892309" y="2593190"/>
            <a:ext cx="13466050" cy="15800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600" dirty="0"/>
              <a:t>כל הכבוד!</a:t>
            </a:r>
          </a:p>
        </p:txBody>
      </p:sp>
      <p:pic>
        <p:nvPicPr>
          <p:cNvPr id="2050" name="Picture 2" descr="תוצאת תמונה עבור ‪fireworks‬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13578"/>
            <a:ext cx="6844423" cy="68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2.59259E-6 C 0.00039 -0.03958 0.00039 -0.07893 0.00117 -0.11852 C 0.0013 -0.12431 0.0017 -0.12986 0.00235 -0.13565 C 0.00326 -0.14259 0.00521 -0.15069 0.00716 -0.15718 C 0.00795 -0.15949 0.0086 -0.16181 0.00964 -0.16366 C 0.01068 -0.16551 0.01198 -0.16643 0.01328 -0.16782 C 0.01407 -0.17014 0.01446 -0.17292 0.01563 -0.17431 C 0.01784 -0.17685 0.02045 -0.17731 0.02292 -0.1787 C 0.03164 -0.1838 0.02071 -0.17755 0.03138 -0.18287 C 0.03255 -0.18356 0.03373 -0.18449 0.03503 -0.18518 C 0.03737 -0.18611 0.03985 -0.18657 0.04232 -0.18727 C 0.05873 -0.18495 0.05808 -0.1838 0.07487 -0.18727 C 0.07617 -0.1875 0.07735 -0.18889 0.07852 -0.18935 C 0.0806 -0.19028 0.08255 -0.19074 0.08464 -0.19143 C 0.08464 -0.19143 0.09245 -0.18819 0.0931 -0.18727 C 0.09401 -0.18565 0.09388 -0.18287 0.09427 -0.18079 C 0.09284 -0.17037 0.09206 -0.16991 0.09427 -0.15718 C 0.09466 -0.15463 0.09558 -0.15231 0.09675 -0.15069 C 0.09766 -0.14931 0.09909 -0.14931 0.10039 -0.14861 C 0.09987 -0.1463 0.1 -0.14375 0.09909 -0.14213 C 0.09701 -0.13843 0.0918 -0.13356 0.0918 -0.13356 C 0.09271 -0.13125 0.09427 -0.12963 0.09427 -0.12708 C 0.09427 -0.12384 0.09258 -0.1213 0.0918 -0.11852 C 0.09024 -0.11181 0.09063 -0.1125 0.09063 -0.10556 L 0.09063 -0.10556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14306</TotalTime>
  <Words>61</Words>
  <Application>Microsoft Office PowerPoint</Application>
  <PresentationFormat>מסך רחב</PresentationFormat>
  <Paragraphs>18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מצגת של PowerPoint‏</vt:lpstr>
      <vt:lpstr>מי היה ראש הממשלה הראשון של ישראל?</vt:lpstr>
      <vt:lpstr>מצגת של PowerPoint‏</vt:lpstr>
      <vt:lpstr>איזה עצים הובאו לארץ ליבש את הביצות?</vt:lpstr>
      <vt:lpstr>מצגת של PowerPoint‏</vt:lpstr>
      <vt:lpstr>מהי העיר הדרומית ביותר בישראל?</vt:lpstr>
      <vt:lpstr>מצגת של PowerPoint‏</vt:lpstr>
      <vt:lpstr>באיזו שנה הוקמה מדינת ישראל?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</dc:creator>
  <cp:lastModifiedBy>ליאת</cp:lastModifiedBy>
  <cp:revision>22</cp:revision>
  <dcterms:created xsi:type="dcterms:W3CDTF">2017-04-05T08:44:36Z</dcterms:created>
  <dcterms:modified xsi:type="dcterms:W3CDTF">2019-04-15T13:41:43Z</dcterms:modified>
</cp:coreProperties>
</file>