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9" r:id="rId3"/>
    <p:sldId id="264" r:id="rId4"/>
    <p:sldId id="261" r:id="rId5"/>
    <p:sldId id="265" r:id="rId6"/>
    <p:sldId id="262" r:id="rId7"/>
    <p:sldId id="266" r:id="rId8"/>
    <p:sldId id="267" r:id="rId9"/>
    <p:sldId id="269" r:id="rId10"/>
    <p:sldId id="268" r:id="rId11"/>
    <p:sldId id="263" r:id="rId12"/>
    <p:sldId id="260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9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DD46B9C-D82E-4D39-9073-26E5A7006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03F8434-73DD-48A1-95BD-32B0ED6C0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28CA00A-CB24-4F0F-9E15-A8479DF9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B5DE0E8-9BE0-4EE8-A18E-C037FC12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13210FA-08A0-4191-907E-366BE45CD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0991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68458A3-B73C-436A-BFC4-2A002835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45CF1E0-B80C-4F28-986F-CEB821A96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6FE6E1B-DCC6-48D1-B541-61F87BA66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26941B3-6B69-42FD-BA3F-9DD6F79A3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2D317A3-FAD7-4183-9222-9CC2A279D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7006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DC65AAB8-56F9-416C-9105-C4B8E5DBB4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33136C53-EBC7-4DA8-9920-6B747BF7B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A7438C8-015A-425A-8EA6-0FC4AE9CB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664F0E2-3D23-46FF-B8D8-66772E98A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ACEA21-A951-402C-8923-D7BFCAEB1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6503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9CBD7F9-70A2-4E88-B04B-0EAC327DD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F6DF30C-D0AC-4046-8185-393780A0A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C9F189B-AD67-49B8-B363-DD1DBDFA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D919A7E-49E4-40E3-B134-1431D80E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3C28910-A3CC-495E-A3E0-51115427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342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DC995F9-7E2E-4F68-8DC6-AF4AABC4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4055D93-AC0D-497B-AAC5-7711F4D0C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80D5CFB-DA63-4F6C-BF4A-FE519C6B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AB2BA378-C092-4531-AD86-A4F6A0878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F2BA918-9E0F-47A7-9BE5-C6C6DFBC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85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F72814F-C6EC-4D34-A418-99E4A4612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A6BD965-C33C-4751-AFB8-A0C5E92398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316E2DC-4296-4FF1-A563-61C57C085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83E20C3-D0BC-41DB-AFF2-071DB21C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66E76796-9111-4949-AD73-86A40EDB6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EDA6191-2EBC-4B15-AC05-CBE06F584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0160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0AE445-6EEA-4761-A84D-30C940D6A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842BD56-5FB6-44E9-9234-F5ABBABE0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950509D8-8B1B-4D45-A8E7-E24C79493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DCE101E-7545-4250-9657-A9A1CC16B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375D6DD7-74FB-4493-AA3B-2E996A4015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714B85C0-4C85-423E-964F-38A78F714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1C1EACB7-E978-4C89-A8B5-F7E48310F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D7E63BB-F335-4533-BA04-1BDB9E70C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868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0688186-AD64-4B1A-8314-C7936290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8836F613-E62C-496E-A220-397C334C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35D191D-EBC4-4899-9DB5-EA36032F6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51ABB85-A01F-47DB-A12B-A5629E63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7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37CEFA9E-B371-4453-AB0A-01A4273E6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586D11C5-C673-4B97-AF14-94F11A5C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8B4B6BCB-D2FB-46A9-8C6A-354CCB5C5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82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D1C3A2-6472-440E-9A3E-1871418FF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BCAC6AB-E049-48DD-B703-BC33DD29A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6710155-029D-4734-B909-737E8C928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A52AC20-6CA0-4F42-917A-3F552FF3B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32127E1-A30E-4A10-835A-E39CF5CB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2AC7D11-72D0-4E2C-A8AD-68C492BE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788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86D2B38-1257-4172-A762-649ED415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FF08238F-EFE8-4741-A5C0-61F691BFE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51D742E-4937-48C3-8904-EC73AA1DA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AC6C851-8D18-4CFB-A67F-3B273344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173EAB6E-128E-4E87-B693-00058DFF4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A259D10-BD64-43AA-9254-D6C22AA09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3162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1A13498D-37CF-40C1-8CE9-9A6B54267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40D6831-2D52-443F-AC4B-39868E9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20DB236-56E1-4DEF-A8DD-F6572C776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9390A-A9F6-43D2-AF26-F349AB1B9D48}" type="datetimeFigureOut">
              <a:rPr lang="he-IL" smtClean="0"/>
              <a:t>י'/ניסן/תשע"ט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A046F2-3F93-498E-A36B-52EE7AF70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909FABA-7450-47A6-92BE-F676EB1A5A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5A639-CF67-431A-8533-5B7D295CDF4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0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s://simple.wikipedia.org/wiki/Pencil" TargetMode="Externa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hyperlink" Target="https://en.wikipedia.org/wiki/File:Soccer_ball.svg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DF44FC4-A6DE-4DC5-B102-D7BF2AB52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6592"/>
            <a:ext cx="9144000" cy="2387600"/>
          </a:xfrm>
        </p:spPr>
        <p:txBody>
          <a:bodyPr>
            <a:noAutofit/>
          </a:bodyPr>
          <a:lstStyle/>
          <a:p>
            <a:r>
              <a:rPr lang="he-IL" sz="8800" dirty="0">
                <a:solidFill>
                  <a:srgbClr val="C00000"/>
                </a:solidFill>
              </a:rPr>
              <a:t>מצאו את האות הראשונה של המילה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D689FB6-CFAE-4180-9487-C2E04C572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6868"/>
            <a:ext cx="2090057" cy="1055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8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BD747B-7911-467A-A669-4772BA12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61" y="32544"/>
            <a:ext cx="10515600" cy="1325563"/>
          </a:xfrm>
        </p:spPr>
        <p:txBody>
          <a:bodyPr/>
          <a:lstStyle/>
          <a:p>
            <a:r>
              <a:rPr lang="he-IL" b="1" dirty="0">
                <a:solidFill>
                  <a:srgbClr val="7030A0"/>
                </a:solidFill>
              </a:rPr>
              <a:t>לחצו על האות הנכונה:</a:t>
            </a:r>
          </a:p>
        </p:txBody>
      </p:sp>
      <p:sp>
        <p:nvSpPr>
          <p:cNvPr id="6" name="אליפסה 5">
            <a:hlinkClick r:id="rId2" action="ppaction://hlinksldjump"/>
            <a:extLst>
              <a:ext uri="{FF2B5EF4-FFF2-40B4-BE49-F238E27FC236}">
                <a16:creationId xmlns:a16="http://schemas.microsoft.com/office/drawing/2014/main" id="{B09F0100-7E43-4DC6-A060-F9BC5CA861D2}"/>
              </a:ext>
            </a:extLst>
          </p:cNvPr>
          <p:cNvSpPr/>
          <p:nvPr/>
        </p:nvSpPr>
        <p:spPr>
          <a:xfrm>
            <a:off x="3426164" y="4549772"/>
            <a:ext cx="2343150" cy="20193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k</a:t>
            </a:r>
            <a:endParaRPr lang="he-IL" sz="9600" dirty="0"/>
          </a:p>
        </p:txBody>
      </p:sp>
      <p:sp>
        <p:nvSpPr>
          <p:cNvPr id="7" name="אליפסה 6">
            <a:hlinkClick r:id="rId2" action="ppaction://hlinksldjump"/>
            <a:extLst>
              <a:ext uri="{FF2B5EF4-FFF2-40B4-BE49-F238E27FC236}">
                <a16:creationId xmlns:a16="http://schemas.microsoft.com/office/drawing/2014/main" id="{BFAEC815-9D92-41E6-8F65-214CADE8F018}"/>
              </a:ext>
            </a:extLst>
          </p:cNvPr>
          <p:cNvSpPr/>
          <p:nvPr/>
        </p:nvSpPr>
        <p:spPr>
          <a:xfrm>
            <a:off x="140039" y="18256"/>
            <a:ext cx="2343150" cy="20193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z</a:t>
            </a:r>
            <a:endParaRPr lang="he-IL" sz="9600" dirty="0"/>
          </a:p>
        </p:txBody>
      </p:sp>
      <p:sp>
        <p:nvSpPr>
          <p:cNvPr id="8" name="אליפסה 7">
            <a:hlinkClick r:id="rId3" action="ppaction://hlinksldjump"/>
            <a:extLst>
              <a:ext uri="{FF2B5EF4-FFF2-40B4-BE49-F238E27FC236}">
                <a16:creationId xmlns:a16="http://schemas.microsoft.com/office/drawing/2014/main" id="{82225147-CC93-4762-8795-C090D9295C2D}"/>
              </a:ext>
            </a:extLst>
          </p:cNvPr>
          <p:cNvSpPr/>
          <p:nvPr/>
        </p:nvSpPr>
        <p:spPr>
          <a:xfrm>
            <a:off x="1879717" y="2245518"/>
            <a:ext cx="234315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p</a:t>
            </a:r>
            <a:endParaRPr lang="he-IL" sz="9600" dirty="0"/>
          </a:p>
        </p:txBody>
      </p:sp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CDC1D6F9-5CD9-43B7-9E8B-1989CAB7D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523018" y="1080655"/>
            <a:ext cx="4457971" cy="2960834"/>
          </a:xfrm>
        </p:spPr>
      </p:pic>
      <p:pic>
        <p:nvPicPr>
          <p:cNvPr id="1026" name="Picture 2" descr="×ª××¦××ª ×ª××× × ×¢×××¨ âªcountdownâ¬â">
            <a:extLst>
              <a:ext uri="{FF2B5EF4-FFF2-40B4-BE49-F238E27FC236}">
                <a16:creationId xmlns:a16="http://schemas.microsoft.com/office/drawing/2014/main" id="{C5D133E2-C2DA-4D4B-A6AB-A12440A4E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34" y="4549772"/>
            <a:ext cx="3709987" cy="18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6BD1EAC-FAD3-4598-BC8B-4A612A0333E5}"/>
              </a:ext>
            </a:extLst>
          </p:cNvPr>
          <p:cNvSpPr txBox="1"/>
          <p:nvPr/>
        </p:nvSpPr>
        <p:spPr>
          <a:xfrm>
            <a:off x="8255632" y="4064798"/>
            <a:ext cx="2992741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 dirty="0">
                <a:hlinkClick r:id="rId5" tooltip="https://simple.wikipedia.org/wiki/Pencil"/>
              </a:rPr>
              <a:t>תמונה זו</a:t>
            </a:r>
            <a:r>
              <a:rPr lang="he-IL" sz="900" dirty="0"/>
              <a:t> מאת מחבר לא ידוע ניתן </a:t>
            </a:r>
            <a:r>
              <a:rPr lang="he-IL" sz="900" dirty="0" err="1"/>
              <a:t>ברשיון</a:t>
            </a:r>
            <a:r>
              <a:rPr lang="he-IL" sz="900" dirty="0"/>
              <a:t> במסגרת </a:t>
            </a:r>
            <a:r>
              <a:rPr lang="he-IL" sz="900" dirty="0">
                <a:hlinkClick r:id="rId7" tooltip="https://creativecommons.org/licenses/by-sa/3.0/"/>
              </a:rPr>
              <a:t>CC BY-SA</a:t>
            </a:r>
            <a:endParaRPr lang="he-IL" sz="900" dirty="0"/>
          </a:p>
        </p:txBody>
      </p:sp>
    </p:spTree>
    <p:extLst>
      <p:ext uri="{BB962C8B-B14F-4D97-AF65-F5344CB8AC3E}">
        <p14:creationId xmlns:p14="http://schemas.microsoft.com/office/powerpoint/2010/main" val="15580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×ª××¦××ª ×ª××× × ×¢×××¨ âªfireworksâ¬â">
            <a:extLst>
              <a:ext uri="{FF2B5EF4-FFF2-40B4-BE49-F238E27FC236}">
                <a16:creationId xmlns:a16="http://schemas.microsoft.com/office/drawing/2014/main" id="{ECA2B859-046B-4530-9BB1-8F7B578D4A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כותרת 8">
            <a:extLst>
              <a:ext uri="{FF2B5EF4-FFF2-40B4-BE49-F238E27FC236}">
                <a16:creationId xmlns:a16="http://schemas.microsoft.com/office/drawing/2014/main" id="{27E87425-B7AC-4312-AA9A-619BD3246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350" y="2536825"/>
            <a:ext cx="4305300" cy="1325563"/>
          </a:xfrm>
        </p:spPr>
        <p:txBody>
          <a:bodyPr>
            <a:normAutofit/>
          </a:bodyPr>
          <a:lstStyle/>
          <a:p>
            <a:r>
              <a:rPr lang="he-IL" sz="8000" b="1" dirty="0">
                <a:solidFill>
                  <a:schemeClr val="bg1"/>
                </a:solidFill>
              </a:rPr>
              <a:t>כל הכבוד!</a:t>
            </a:r>
          </a:p>
        </p:txBody>
      </p:sp>
    </p:spTree>
    <p:extLst>
      <p:ext uri="{BB962C8B-B14F-4D97-AF65-F5344CB8AC3E}">
        <p14:creationId xmlns:p14="http://schemas.microsoft.com/office/powerpoint/2010/main" val="922103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BD747B-7911-467A-A669-4772BA1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7030A0"/>
                </a:solidFill>
              </a:rPr>
              <a:t>לא... לא נכון. נסו שוב</a:t>
            </a:r>
          </a:p>
        </p:txBody>
      </p:sp>
      <p:sp>
        <p:nvSpPr>
          <p:cNvPr id="9" name="לחצן פעולה: חזרה 8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BF541B4-2329-4238-9BC2-DC5B1A561819}"/>
              </a:ext>
            </a:extLst>
          </p:cNvPr>
          <p:cNvSpPr/>
          <p:nvPr/>
        </p:nvSpPr>
        <p:spPr>
          <a:xfrm>
            <a:off x="400050" y="3871912"/>
            <a:ext cx="3181350" cy="2609850"/>
          </a:xfrm>
          <a:prstGeom prst="actionButtonRetur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151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BD747B-7911-467A-A669-4772BA121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>
                <a:solidFill>
                  <a:srgbClr val="7030A0"/>
                </a:solidFill>
              </a:rPr>
              <a:t>לחצו על האות הנכונה: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89E16B32-21B6-4766-846D-F3D0144ABC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882" y="1431561"/>
            <a:ext cx="4545918" cy="2966211"/>
          </a:xfrm>
        </p:spPr>
      </p:pic>
      <p:sp>
        <p:nvSpPr>
          <p:cNvPr id="6" name="אליפסה 5">
            <a:hlinkClick r:id="rId3" action="ppaction://hlinksldjump"/>
            <a:extLst>
              <a:ext uri="{FF2B5EF4-FFF2-40B4-BE49-F238E27FC236}">
                <a16:creationId xmlns:a16="http://schemas.microsoft.com/office/drawing/2014/main" id="{B09F0100-7E43-4DC6-A060-F9BC5CA861D2}"/>
              </a:ext>
            </a:extLst>
          </p:cNvPr>
          <p:cNvSpPr/>
          <p:nvPr/>
        </p:nvSpPr>
        <p:spPr>
          <a:xfrm>
            <a:off x="290513" y="4656138"/>
            <a:ext cx="2343150" cy="20193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a</a:t>
            </a:r>
            <a:endParaRPr lang="he-IL" sz="9600" dirty="0"/>
          </a:p>
        </p:txBody>
      </p:sp>
      <p:sp>
        <p:nvSpPr>
          <p:cNvPr id="7" name="אליפסה 6">
            <a:hlinkClick r:id="rId3" action="ppaction://hlinksldjump"/>
            <a:extLst>
              <a:ext uri="{FF2B5EF4-FFF2-40B4-BE49-F238E27FC236}">
                <a16:creationId xmlns:a16="http://schemas.microsoft.com/office/drawing/2014/main" id="{BFAEC815-9D92-41E6-8F65-214CADE8F018}"/>
              </a:ext>
            </a:extLst>
          </p:cNvPr>
          <p:cNvSpPr/>
          <p:nvPr/>
        </p:nvSpPr>
        <p:spPr>
          <a:xfrm>
            <a:off x="1768022" y="2337197"/>
            <a:ext cx="2343150" cy="20193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v</a:t>
            </a:r>
            <a:endParaRPr lang="he-IL" sz="9600" dirty="0"/>
          </a:p>
        </p:txBody>
      </p:sp>
      <p:sp>
        <p:nvSpPr>
          <p:cNvPr id="8" name="אליפסה 7">
            <a:hlinkClick r:id="rId4" action="ppaction://hlinksldjump"/>
            <a:extLst>
              <a:ext uri="{FF2B5EF4-FFF2-40B4-BE49-F238E27FC236}">
                <a16:creationId xmlns:a16="http://schemas.microsoft.com/office/drawing/2014/main" id="{82225147-CC93-4762-8795-C090D9295C2D}"/>
              </a:ext>
            </a:extLst>
          </p:cNvPr>
          <p:cNvSpPr/>
          <p:nvPr/>
        </p:nvSpPr>
        <p:spPr>
          <a:xfrm>
            <a:off x="290513" y="18256"/>
            <a:ext cx="2343150" cy="2019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c</a:t>
            </a:r>
            <a:endParaRPr lang="he-IL" sz="9600" dirty="0"/>
          </a:p>
        </p:txBody>
      </p:sp>
      <p:pic>
        <p:nvPicPr>
          <p:cNvPr id="9" name="Picture 2" descr="×ª××¦××ª ×ª××× × ×¢×××¨ âªcountdownâ¬â">
            <a:extLst>
              <a:ext uri="{FF2B5EF4-FFF2-40B4-BE49-F238E27FC236}">
                <a16:creationId xmlns:a16="http://schemas.microsoft.com/office/drawing/2014/main" id="{B12DCBCB-7214-491A-B23B-40085B7901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06" y="5003006"/>
            <a:ext cx="3709987" cy="18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5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FE95453D-947E-4098-8162-6362A23A57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E7F1974-9719-433A-B0C3-F546F247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39950"/>
            <a:ext cx="10515600" cy="1325563"/>
          </a:xfrm>
        </p:spPr>
        <p:txBody>
          <a:bodyPr>
            <a:normAutofit/>
          </a:bodyPr>
          <a:lstStyle/>
          <a:p>
            <a:r>
              <a:rPr lang="he-IL" sz="8800" dirty="0">
                <a:solidFill>
                  <a:schemeClr val="bg1"/>
                </a:solidFill>
              </a:rPr>
              <a:t>אופס... נגמר הזמן. נסו שוב</a:t>
            </a:r>
          </a:p>
        </p:txBody>
      </p:sp>
      <p:sp>
        <p:nvSpPr>
          <p:cNvPr id="5" name="לחצן פעולה: חזרה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46B3261-FD23-4322-9332-0677A0A71BD8}"/>
              </a:ext>
            </a:extLst>
          </p:cNvPr>
          <p:cNvSpPr/>
          <p:nvPr/>
        </p:nvSpPr>
        <p:spPr>
          <a:xfrm>
            <a:off x="9810750" y="5334000"/>
            <a:ext cx="1752600" cy="13255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90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BD747B-7911-467A-A669-4772BA12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461" y="246062"/>
            <a:ext cx="10515600" cy="1325563"/>
          </a:xfrm>
        </p:spPr>
        <p:txBody>
          <a:bodyPr/>
          <a:lstStyle/>
          <a:p>
            <a:r>
              <a:rPr lang="he-IL" b="1" dirty="0">
                <a:solidFill>
                  <a:srgbClr val="7030A0"/>
                </a:solidFill>
              </a:rPr>
              <a:t>לחצו על האות הנכונה:</a:t>
            </a:r>
          </a:p>
        </p:txBody>
      </p:sp>
      <p:sp>
        <p:nvSpPr>
          <p:cNvPr id="6" name="אליפסה 5">
            <a:hlinkClick r:id="rId2" action="ppaction://hlinksldjump"/>
            <a:extLst>
              <a:ext uri="{FF2B5EF4-FFF2-40B4-BE49-F238E27FC236}">
                <a16:creationId xmlns:a16="http://schemas.microsoft.com/office/drawing/2014/main" id="{B09F0100-7E43-4DC6-A060-F9BC5CA861D2}"/>
              </a:ext>
            </a:extLst>
          </p:cNvPr>
          <p:cNvSpPr/>
          <p:nvPr/>
        </p:nvSpPr>
        <p:spPr>
          <a:xfrm>
            <a:off x="690788" y="4592638"/>
            <a:ext cx="2343150" cy="20193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b</a:t>
            </a:r>
            <a:endParaRPr lang="he-IL" sz="9600" dirty="0"/>
          </a:p>
        </p:txBody>
      </p:sp>
      <p:sp>
        <p:nvSpPr>
          <p:cNvPr id="7" name="אליפסה 6">
            <a:hlinkClick r:id="rId3" action="ppaction://hlinksldjump"/>
            <a:extLst>
              <a:ext uri="{FF2B5EF4-FFF2-40B4-BE49-F238E27FC236}">
                <a16:creationId xmlns:a16="http://schemas.microsoft.com/office/drawing/2014/main" id="{BFAEC815-9D92-41E6-8F65-214CADE8F018}"/>
              </a:ext>
            </a:extLst>
          </p:cNvPr>
          <p:cNvSpPr/>
          <p:nvPr/>
        </p:nvSpPr>
        <p:spPr>
          <a:xfrm>
            <a:off x="690788" y="2277665"/>
            <a:ext cx="2343150" cy="2019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d</a:t>
            </a:r>
            <a:endParaRPr lang="he-IL" sz="9600" dirty="0"/>
          </a:p>
        </p:txBody>
      </p:sp>
      <p:sp>
        <p:nvSpPr>
          <p:cNvPr id="8" name="אליפסה 7">
            <a:hlinkClick r:id="rId3" action="ppaction://hlinksldjump"/>
            <a:extLst>
              <a:ext uri="{FF2B5EF4-FFF2-40B4-BE49-F238E27FC236}">
                <a16:creationId xmlns:a16="http://schemas.microsoft.com/office/drawing/2014/main" id="{82225147-CC93-4762-8795-C090D9295C2D}"/>
              </a:ext>
            </a:extLst>
          </p:cNvPr>
          <p:cNvSpPr/>
          <p:nvPr/>
        </p:nvSpPr>
        <p:spPr>
          <a:xfrm>
            <a:off x="690788" y="0"/>
            <a:ext cx="2343150" cy="20193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c</a:t>
            </a:r>
            <a:endParaRPr lang="he-IL" sz="9600" dirty="0"/>
          </a:p>
        </p:txBody>
      </p:sp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CDC1D6F9-5CD9-43B7-9E8B-1989CAB7D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550" y="1277937"/>
            <a:ext cx="4461511" cy="2969694"/>
          </a:xfrm>
        </p:spPr>
      </p:pic>
      <p:pic>
        <p:nvPicPr>
          <p:cNvPr id="11" name="Picture 2" descr="×ª××¦××ª ×ª××× × ×¢×××¨ âªcountdownâ¬â">
            <a:extLst>
              <a:ext uri="{FF2B5EF4-FFF2-40B4-BE49-F238E27FC236}">
                <a16:creationId xmlns:a16="http://schemas.microsoft.com/office/drawing/2014/main" id="{2E1300E7-F3E4-4987-8999-69681CF2EF2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006" y="4921250"/>
            <a:ext cx="3709987" cy="18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91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FE95453D-947E-4098-8162-6362A23A57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E7F1974-9719-433A-B0C3-F546F247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39950"/>
            <a:ext cx="10515600" cy="1325563"/>
          </a:xfrm>
        </p:spPr>
        <p:txBody>
          <a:bodyPr>
            <a:normAutofit/>
          </a:bodyPr>
          <a:lstStyle/>
          <a:p>
            <a:r>
              <a:rPr lang="he-IL" sz="8800" dirty="0">
                <a:solidFill>
                  <a:schemeClr val="bg1"/>
                </a:solidFill>
              </a:rPr>
              <a:t>אופס... נגמר הזמן. נסו שוב</a:t>
            </a:r>
          </a:p>
        </p:txBody>
      </p:sp>
      <p:sp>
        <p:nvSpPr>
          <p:cNvPr id="3" name="לחצן פעולה: חזרה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48125CC-68F1-48BB-A6C2-0D0C76020A68}"/>
              </a:ext>
            </a:extLst>
          </p:cNvPr>
          <p:cNvSpPr/>
          <p:nvPr/>
        </p:nvSpPr>
        <p:spPr>
          <a:xfrm>
            <a:off x="9753600" y="5048250"/>
            <a:ext cx="1847850" cy="15049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117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BD747B-7911-467A-A669-4772BA12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61" y="32544"/>
            <a:ext cx="10515600" cy="1325563"/>
          </a:xfrm>
        </p:spPr>
        <p:txBody>
          <a:bodyPr/>
          <a:lstStyle/>
          <a:p>
            <a:r>
              <a:rPr lang="he-IL" b="1" dirty="0">
                <a:solidFill>
                  <a:srgbClr val="7030A0"/>
                </a:solidFill>
              </a:rPr>
              <a:t>לחצו על האות הנכונה:</a:t>
            </a:r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B09F0100-7E43-4DC6-A060-F9BC5CA861D2}"/>
              </a:ext>
            </a:extLst>
          </p:cNvPr>
          <p:cNvSpPr/>
          <p:nvPr/>
        </p:nvSpPr>
        <p:spPr>
          <a:xfrm>
            <a:off x="3426164" y="4549772"/>
            <a:ext cx="2343150" cy="20193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m</a:t>
            </a:r>
            <a:endParaRPr lang="he-IL" sz="9600" dirty="0"/>
          </a:p>
        </p:txBody>
      </p:sp>
      <p:sp>
        <p:nvSpPr>
          <p:cNvPr id="7" name="אליפסה 6">
            <a:hlinkClick r:id="rId2" action="ppaction://hlinksldjump"/>
            <a:extLst>
              <a:ext uri="{FF2B5EF4-FFF2-40B4-BE49-F238E27FC236}">
                <a16:creationId xmlns:a16="http://schemas.microsoft.com/office/drawing/2014/main" id="{BFAEC815-9D92-41E6-8F65-214CADE8F018}"/>
              </a:ext>
            </a:extLst>
          </p:cNvPr>
          <p:cNvSpPr/>
          <p:nvPr/>
        </p:nvSpPr>
        <p:spPr>
          <a:xfrm>
            <a:off x="140039" y="18256"/>
            <a:ext cx="2343150" cy="20193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n</a:t>
            </a:r>
            <a:endParaRPr lang="he-IL" sz="9600" dirty="0"/>
          </a:p>
        </p:txBody>
      </p:sp>
      <p:sp>
        <p:nvSpPr>
          <p:cNvPr id="8" name="אליפסה 7">
            <a:hlinkClick r:id="rId3" action="ppaction://hlinksldjump"/>
            <a:extLst>
              <a:ext uri="{FF2B5EF4-FFF2-40B4-BE49-F238E27FC236}">
                <a16:creationId xmlns:a16="http://schemas.microsoft.com/office/drawing/2014/main" id="{82225147-CC93-4762-8795-C090D9295C2D}"/>
              </a:ext>
            </a:extLst>
          </p:cNvPr>
          <p:cNvSpPr/>
          <p:nvPr/>
        </p:nvSpPr>
        <p:spPr>
          <a:xfrm>
            <a:off x="1879717" y="2245518"/>
            <a:ext cx="234315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c</a:t>
            </a:r>
            <a:endParaRPr lang="he-IL" sz="9600" dirty="0"/>
          </a:p>
        </p:txBody>
      </p:sp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CDC1D6F9-5CD9-43B7-9E8B-1989CAB7D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850" y="1027906"/>
            <a:ext cx="4489111" cy="2992741"/>
          </a:xfrm>
        </p:spPr>
      </p:pic>
      <p:pic>
        <p:nvPicPr>
          <p:cNvPr id="1026" name="Picture 2" descr="×ª××¦××ª ×ª××× × ×¢×××¨ âªcountdownâ¬â">
            <a:extLst>
              <a:ext uri="{FF2B5EF4-FFF2-40B4-BE49-F238E27FC236}">
                <a16:creationId xmlns:a16="http://schemas.microsoft.com/office/drawing/2014/main" id="{C5D133E2-C2DA-4D4B-A6AB-A12440A4E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34" y="4549772"/>
            <a:ext cx="3709987" cy="18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2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FE95453D-947E-4098-8162-6362A23A57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E7F1974-9719-433A-B0C3-F546F247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39950"/>
            <a:ext cx="10515600" cy="1325563"/>
          </a:xfrm>
        </p:spPr>
        <p:txBody>
          <a:bodyPr>
            <a:normAutofit/>
          </a:bodyPr>
          <a:lstStyle/>
          <a:p>
            <a:r>
              <a:rPr lang="he-IL" sz="8800" dirty="0">
                <a:solidFill>
                  <a:schemeClr val="bg1"/>
                </a:solidFill>
              </a:rPr>
              <a:t>אופס... נגמר הזמן. נסו שוב</a:t>
            </a:r>
          </a:p>
        </p:txBody>
      </p:sp>
      <p:sp>
        <p:nvSpPr>
          <p:cNvPr id="3" name="לחצן פעולה: חזרה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366025F-758F-4407-A262-347F247DA5B2}"/>
              </a:ext>
            </a:extLst>
          </p:cNvPr>
          <p:cNvSpPr/>
          <p:nvPr/>
        </p:nvSpPr>
        <p:spPr>
          <a:xfrm>
            <a:off x="9658350" y="4762500"/>
            <a:ext cx="1485900" cy="15049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1642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6BD747B-7911-467A-A669-4772BA121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361" y="32544"/>
            <a:ext cx="10515600" cy="1325563"/>
          </a:xfrm>
        </p:spPr>
        <p:txBody>
          <a:bodyPr/>
          <a:lstStyle/>
          <a:p>
            <a:r>
              <a:rPr lang="he-IL" b="1" dirty="0">
                <a:solidFill>
                  <a:srgbClr val="7030A0"/>
                </a:solidFill>
              </a:rPr>
              <a:t>לחצו על האות הנכונה:</a:t>
            </a:r>
          </a:p>
        </p:txBody>
      </p:sp>
      <p:sp>
        <p:nvSpPr>
          <p:cNvPr id="6" name="אליפסה 5">
            <a:hlinkClick r:id="rId2" action="ppaction://hlinksldjump"/>
            <a:extLst>
              <a:ext uri="{FF2B5EF4-FFF2-40B4-BE49-F238E27FC236}">
                <a16:creationId xmlns:a16="http://schemas.microsoft.com/office/drawing/2014/main" id="{B09F0100-7E43-4DC6-A060-F9BC5CA861D2}"/>
              </a:ext>
            </a:extLst>
          </p:cNvPr>
          <p:cNvSpPr/>
          <p:nvPr/>
        </p:nvSpPr>
        <p:spPr>
          <a:xfrm>
            <a:off x="3426164" y="4549772"/>
            <a:ext cx="2343150" cy="20193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x</a:t>
            </a:r>
            <a:endParaRPr lang="he-IL" sz="9600" dirty="0"/>
          </a:p>
        </p:txBody>
      </p:sp>
      <p:sp>
        <p:nvSpPr>
          <p:cNvPr id="7" name="אליפסה 6">
            <a:hlinkClick r:id="rId3" action="ppaction://hlinksldjump"/>
            <a:extLst>
              <a:ext uri="{FF2B5EF4-FFF2-40B4-BE49-F238E27FC236}">
                <a16:creationId xmlns:a16="http://schemas.microsoft.com/office/drawing/2014/main" id="{BFAEC815-9D92-41E6-8F65-214CADE8F018}"/>
              </a:ext>
            </a:extLst>
          </p:cNvPr>
          <p:cNvSpPr/>
          <p:nvPr/>
        </p:nvSpPr>
        <p:spPr>
          <a:xfrm>
            <a:off x="140039" y="18256"/>
            <a:ext cx="2343150" cy="20193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b</a:t>
            </a:r>
            <a:endParaRPr lang="he-IL" sz="9600" dirty="0"/>
          </a:p>
        </p:txBody>
      </p:sp>
      <p:sp>
        <p:nvSpPr>
          <p:cNvPr id="8" name="אליפסה 7">
            <a:hlinkClick r:id="rId2" action="ppaction://hlinksldjump"/>
            <a:extLst>
              <a:ext uri="{FF2B5EF4-FFF2-40B4-BE49-F238E27FC236}">
                <a16:creationId xmlns:a16="http://schemas.microsoft.com/office/drawing/2014/main" id="{82225147-CC93-4762-8795-C090D9295C2D}"/>
              </a:ext>
            </a:extLst>
          </p:cNvPr>
          <p:cNvSpPr/>
          <p:nvPr/>
        </p:nvSpPr>
        <p:spPr>
          <a:xfrm>
            <a:off x="1879717" y="2245518"/>
            <a:ext cx="2343150" cy="20193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9600" dirty="0"/>
              <a:t>s</a:t>
            </a:r>
            <a:endParaRPr lang="he-IL" sz="9600" dirty="0"/>
          </a:p>
        </p:txBody>
      </p:sp>
      <p:pic>
        <p:nvPicPr>
          <p:cNvPr id="10" name="מציין מיקום תוכן 9">
            <a:extLst>
              <a:ext uri="{FF2B5EF4-FFF2-40B4-BE49-F238E27FC236}">
                <a16:creationId xmlns:a16="http://schemas.microsoft.com/office/drawing/2014/main" id="{CDC1D6F9-5CD9-43B7-9E8B-1989CAB7D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11035" y="1027906"/>
            <a:ext cx="2992741" cy="2992741"/>
          </a:xfrm>
        </p:spPr>
      </p:pic>
      <p:pic>
        <p:nvPicPr>
          <p:cNvPr id="1026" name="Picture 2" descr="×ª××¦××ª ×ª××× × ×¢×××¨ âªcountdownâ¬â">
            <a:extLst>
              <a:ext uri="{FF2B5EF4-FFF2-40B4-BE49-F238E27FC236}">
                <a16:creationId xmlns:a16="http://schemas.microsoft.com/office/drawing/2014/main" id="{C5D133E2-C2DA-4D4B-A6AB-A12440A4E61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434" y="4549772"/>
            <a:ext cx="3709987" cy="18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76BD1EAC-FAD3-4598-BC8B-4A612A0333E5}"/>
              </a:ext>
            </a:extLst>
          </p:cNvPr>
          <p:cNvSpPr txBox="1"/>
          <p:nvPr/>
        </p:nvSpPr>
        <p:spPr>
          <a:xfrm>
            <a:off x="8311035" y="4020647"/>
            <a:ext cx="2992741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5" tooltip="https://en.wikipedia.org/wiki/File:Soccer_ball.svg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7" tooltip="https://creativecommons.org/licenses/by-sa/3.0/"/>
              </a:rPr>
              <a:t>CC BY-SA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1640905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FE95453D-947E-4098-8162-6362A23A57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8E7F1974-9719-433A-B0C3-F546F247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39950"/>
            <a:ext cx="10515600" cy="1325563"/>
          </a:xfrm>
        </p:spPr>
        <p:txBody>
          <a:bodyPr>
            <a:normAutofit/>
          </a:bodyPr>
          <a:lstStyle/>
          <a:p>
            <a:r>
              <a:rPr lang="he-IL" sz="8800" dirty="0">
                <a:solidFill>
                  <a:schemeClr val="bg1"/>
                </a:solidFill>
              </a:rPr>
              <a:t>אופס... נגמר הזמן. נסו שוב</a:t>
            </a:r>
          </a:p>
        </p:txBody>
      </p:sp>
      <p:sp>
        <p:nvSpPr>
          <p:cNvPr id="3" name="לחצן פעולה: חזרה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366025F-758F-4407-A262-347F247DA5B2}"/>
              </a:ext>
            </a:extLst>
          </p:cNvPr>
          <p:cNvSpPr/>
          <p:nvPr/>
        </p:nvSpPr>
        <p:spPr>
          <a:xfrm>
            <a:off x="9658350" y="4762500"/>
            <a:ext cx="1485900" cy="150495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5794225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מסך רחב</PresentationFormat>
  <Paragraphs>29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ערכת נושא Office</vt:lpstr>
      <vt:lpstr>מצאו את האות הראשונה של המילה</vt:lpstr>
      <vt:lpstr>לחצו על האות הנכונה:</vt:lpstr>
      <vt:lpstr>אופס... נגמר הזמן. נסו שוב</vt:lpstr>
      <vt:lpstr>לחצו על האות הנכונה:</vt:lpstr>
      <vt:lpstr>אופס... נגמר הזמן. נסו שוב</vt:lpstr>
      <vt:lpstr>לחצו על האות הנכונה:</vt:lpstr>
      <vt:lpstr>אופס... נגמר הזמן. נסו שוב</vt:lpstr>
      <vt:lpstr>לחצו על האות הנכונה:</vt:lpstr>
      <vt:lpstr>אופס... נגמר הזמן. נסו שוב</vt:lpstr>
      <vt:lpstr>לחצו על האות הנכונה:</vt:lpstr>
      <vt:lpstr>כל הכבוד!</vt:lpstr>
      <vt:lpstr>לא... לא נכון. נסו שוב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מצאו את האות הראשונה של המילה</dc:title>
  <dc:creator>ליאת</dc:creator>
  <cp:lastModifiedBy>ליאת</cp:lastModifiedBy>
  <cp:revision>1</cp:revision>
  <dcterms:created xsi:type="dcterms:W3CDTF">2019-04-15T16:14:58Z</dcterms:created>
  <dcterms:modified xsi:type="dcterms:W3CDTF">2019-04-15T16:15:05Z</dcterms:modified>
</cp:coreProperties>
</file>