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e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47BDD9"/>
    <a:srgbClr val="66FFCC"/>
    <a:srgbClr val="E282F2"/>
    <a:srgbClr val="70C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7" d="100"/>
          <a:sy n="97" d="100"/>
        </p:scale>
        <p:origin x="3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D8E3ACB-BEC3-4505-84CF-9661F27E1234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5935CA-6FF2-4CA1-A84C-BE57DA18A7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430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935CA-6FF2-4CA1-A84C-BE57DA18A761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3643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587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570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790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258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6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952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824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239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775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010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773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8864D-9AE1-4547-AF0E-74A437CFD9C9}" type="datetimeFigureOut">
              <a:rPr lang="he-IL" smtClean="0"/>
              <a:t>י"ז/חשון/תשע"ז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C81F-3EAF-494C-A9BE-9F60B5CBFD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01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3" Type="http://schemas.openxmlformats.org/officeDocument/2006/relationships/image" Target="../media/image4.jpeg"/><Relationship Id="rId7" Type="http://schemas.microsoft.com/office/2007/relationships/hdphoto" Target="../media/hdphoto3.wdp"/><Relationship Id="rId12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slide" Target="slide4.xml"/><Relationship Id="rId5" Type="http://schemas.microsoft.com/office/2007/relationships/hdphoto" Target="../media/hdphoto2.wdp"/><Relationship Id="rId10" Type="http://schemas.openxmlformats.org/officeDocument/2006/relationships/slide" Target="slide7.xml"/><Relationship Id="rId4" Type="http://schemas.openxmlformats.org/officeDocument/2006/relationships/image" Target="../media/image5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56628" y="620688"/>
            <a:ext cx="87911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4400" b="1" u="sng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סולמות ונחשים בנושא "החלוצים"</a:t>
            </a:r>
            <a:endParaRPr lang="he-IL" sz="4400" b="1" u="sng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" name="תמונה 1" descr="נחש עיניים מאגר קליפ ארט ואילוסטרציות ...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81"/>
          <a:stretch/>
        </p:blipFill>
        <p:spPr>
          <a:xfrm>
            <a:off x="1547664" y="5517232"/>
            <a:ext cx="720080" cy="969567"/>
          </a:xfrm>
          <a:prstGeom prst="rect">
            <a:avLst/>
          </a:prstGeom>
        </p:spPr>
      </p:pic>
      <p:pic>
        <p:nvPicPr>
          <p:cNvPr id="3" name="תמונה 2" descr="סולם צלילים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758" b="89924" l="75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224136"/>
            <a:ext cx="1396002" cy="2060848"/>
          </a:xfrm>
          <a:prstGeom prst="rect">
            <a:avLst/>
          </a:prstGeom>
        </p:spPr>
      </p:pic>
      <p:pic>
        <p:nvPicPr>
          <p:cNvPr id="6" name="תמונה 5" descr="נחש עיניים מאגר קליפ ארט ואילוסטרציות ...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19"/>
          <a:stretch/>
        </p:blipFill>
        <p:spPr>
          <a:xfrm flipH="1">
            <a:off x="683568" y="1852773"/>
            <a:ext cx="792088" cy="9695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6628" y="1772816"/>
            <a:ext cx="7655733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הוראות: </a:t>
            </a:r>
          </a:p>
          <a:p>
            <a:r>
              <a:rPr lang="he-IL" sz="2800" dirty="0"/>
              <a:t>לפניכם טבלה עם מספרים, בטבלה יש</a:t>
            </a:r>
          </a:p>
          <a:p>
            <a:r>
              <a:rPr lang="he-IL" sz="2800" dirty="0"/>
              <a:t>סימני שאלה ומי שמגיע לגביע הוא המנצח.</a:t>
            </a:r>
          </a:p>
          <a:p>
            <a:r>
              <a:rPr lang="he-IL" sz="2800" dirty="0"/>
              <a:t>בסימני שאלה צריך ללחוץ ומופיעה שאלה על החלוצים.</a:t>
            </a:r>
          </a:p>
          <a:p>
            <a:r>
              <a:rPr lang="he-IL" sz="2800" dirty="0"/>
              <a:t>יש סולמות ונחשים, עם הסולמות צריך לעלות </a:t>
            </a:r>
          </a:p>
          <a:p>
            <a:r>
              <a:rPr lang="he-IL" sz="2800" dirty="0"/>
              <a:t>ועם הנחשים לרדת.</a:t>
            </a:r>
          </a:p>
          <a:p>
            <a:r>
              <a:rPr lang="he-IL" sz="2800" dirty="0">
                <a:solidFill>
                  <a:srgbClr val="FF0000"/>
                </a:solidFill>
              </a:rPr>
              <a:t>*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he-IL" sz="2800" dirty="0">
                <a:solidFill>
                  <a:srgbClr val="FF0000"/>
                </a:solidFill>
              </a:rPr>
              <a:t>השתמשו ב"אפשרויות המצביע" בהצגת המשחק </a:t>
            </a:r>
          </a:p>
          <a:p>
            <a:r>
              <a:rPr lang="he-IL" sz="2800" dirty="0">
                <a:solidFill>
                  <a:srgbClr val="FF0000"/>
                </a:solidFill>
              </a:rPr>
              <a:t>וכך תתקדמו ממשבצת למשבצת. (לחצן ימני בעכבר).</a:t>
            </a:r>
          </a:p>
          <a:p>
            <a:endParaRPr lang="he-IL" sz="2800" dirty="0"/>
          </a:p>
          <a:p>
            <a:r>
              <a:rPr lang="he-IL" sz="2800" dirty="0">
                <a:latin typeface="Guttman Yad-Brush" pitchFamily="2" charset="-79"/>
                <a:cs typeface="Guttman Yad-Brush" pitchFamily="2" charset="-79"/>
              </a:rPr>
              <a:t>שיהיה </a:t>
            </a:r>
            <a:r>
              <a:rPr lang="he-IL" sz="2800" dirty="0" err="1">
                <a:latin typeface="Guttman Yad-Brush" pitchFamily="2" charset="-79"/>
                <a:cs typeface="Guttman Yad-Brush" pitchFamily="2" charset="-79"/>
              </a:rPr>
              <a:t>בהצלחההההההה</a:t>
            </a:r>
            <a:r>
              <a:rPr lang="he-IL" sz="2800" dirty="0">
                <a:latin typeface="Guttman Yad-Brush" pitchFamily="2" charset="-79"/>
                <a:cs typeface="Guttman Yad-Brush" pitchFamily="2" charset="-79"/>
              </a:rPr>
              <a:t>!!!!!!!!!</a:t>
            </a:r>
          </a:p>
        </p:txBody>
      </p:sp>
    </p:spTree>
    <p:extLst>
      <p:ext uri="{BB962C8B-B14F-4D97-AF65-F5344CB8AC3E}">
        <p14:creationId xmlns:p14="http://schemas.microsoft.com/office/powerpoint/2010/main" val="342063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62884"/>
              </p:ext>
            </p:extLst>
          </p:nvPr>
        </p:nvGraphicFramePr>
        <p:xfrm>
          <a:off x="2" y="0"/>
          <a:ext cx="9143998" cy="685800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90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0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6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45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029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72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77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78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79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69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68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67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66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65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64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63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62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61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60</a:t>
                      </a: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50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51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52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53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54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55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56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57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58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/>
                        <a:t>59</a:t>
                      </a:r>
                    </a:p>
                  </a:txBody>
                  <a:tcPr>
                    <a:solidFill>
                      <a:srgbClr val="70CC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49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48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47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46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45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44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43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42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41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40</a:t>
                      </a:r>
                    </a:p>
                  </a:txBody>
                  <a:tcPr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30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31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32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33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34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35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36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37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38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39</a:t>
                      </a:r>
                    </a:p>
                  </a:txBody>
                  <a:tcPr>
                    <a:solidFill>
                      <a:srgbClr val="E28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29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28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27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26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25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24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23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22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21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20</a:t>
                      </a:r>
                    </a:p>
                  </a:txBody>
                  <a:tcPr>
                    <a:solidFill>
                      <a:srgbClr val="47BDD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18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19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10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9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8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7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6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5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4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3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800" dirty="0"/>
                        <a:t>2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3200" dirty="0"/>
                        <a:t>1</a:t>
                      </a:r>
                    </a:p>
                  </a:txBody>
                  <a:tcPr>
                    <a:solidFill>
                      <a:srgbClr val="FF66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26" name="Picture 2" descr="http://www.htehila.co.il/upload/TROPHY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724308" cy="72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6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" name="AutoShape 18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20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AutoShape 22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380538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24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532938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85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4854">
            <a:off x="5592876" y="2358755"/>
            <a:ext cx="838200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27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685338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9" name="AutoShape 29" descr="data:image/jpeg;base64,/9j/4AAQSkZJRgABAQAAAQABAAD/2wCEAAkGBwgHBgkIBwgKCgkLDRYPDQwMDRsUFRAWIB0iIiAdHx8kKDQsJCYxJx8fLT0tMTU3Ojo6Iys/RD84QzQ5OjcBCgoKDQwNGg8PGjclHyU3Nzc3Nzc3Nzc3Nzc3Nzc3Nzc3Nzc3Nzc3Nzc3Nzc3Nzc3Nzc3Nzc3Nzc3Nzc3Nzc3N//AABEIAN0AWAMBIgACEQEDEQH/xAAbAAACAwEBAQAAAAAAAAAAAAAAAQIFBgQDB//EAD0QAAEDAwIEAwQIBAUFAAAAAAECAwQABREGIRITMUEiUWEUMnGBBxUzQlKCkaEjYpKiQ2Ny0fBTc7Gywv/EABQBAQAAAAAAAAAAAAAAAAAAAAD/xAAUEQEAAAAAAAAAAAAAAAAAAAAA/9oADAMBAAIRAxEAPwD7fsMbdaeKioZT8KkDkAigMUYp0UCxRinRQIgYrPM6stjgvCHHUtPWtToeaJwopQPfT5jHl32rQncVidR2NmHcXbs/bG7lbVOpkyGOHLsV1IALzX4gQE8SMjITkZyQQstFXK5S4Sot9aQi5RktqcKRstK0BST8eqT6pNaTFZmxSA5qy7lS0r9qjRpEVxB8K2MKG3qFcWfRSa09BE43GKKSd0k+e9FBIdKSOmD2pjpS6L+IoJUUUUBRRQTigKz2pL09HfRabXAVPuclla0t8wIQ0gbcbij0GTgbZO9eOttUjTjMRDTYelzXS0w3wKXuEk54U7noBt3O5FT0hbrghEm731CEXa48KnGkHIjNJHgaB74yok9yo0GcgWjVlrjWqUiPa0Ls9r9jLCpC1mUkBGdwkBG6Nve61uLNcW7vZoVyYSpDcxhDyEr6gKAOD+tdbzYcZW2rYLSUn51gvoxvEvje0rPbRz7KwlvjQlQwkKUhKVZ2yUpSsEdQrptQfQMYFFB6UUAOlJfY+RpjpQdwRQOioo90Z696lQFV99ujNmtUm4SAVIZRkIT1Wo7JSPUkgD1NWFZzWmCizIc+xXdo/GD0OCSnP5gmg8tL6ccYkKvd9KZN9lJytZ3TFQejTXkB0J6qO9acADpXDd7rFs8L2uYopZ5rbWQM7rWEj91D5V3CgD0rH3tr6m1ja72x4Wbir6unAbBWxLKz6hQKc+SvStHEuceXInR2FAuwnQ08nO4UUJUPlhQ/es/9Iaeba7ZDbOHpF1iJaA6kpcC1Y+CUqPyoNaelFHY0UAOlOkOlOggNlkee9TqKtiDUqAqk1jaHb3p+VDiuBqWOF2K4fuPIUFIP9QFXdI0Hytdzkajs6G7pOju3ZRMNm1x2lNrZkqHCtbgKiTwJKjkeHGTvkY+pIHAhKc5wMZ86x1xZYg/SjaZamm0Gfbn4wdCcFTiVIWEk+fDnHwNe2v7+LTEiREqUz7e8GnZZSeXGZyOYtSgMA8JIGe5z2oOW8tQbLd5U65S3razKVzW7kyoJDauEBTS8gpIPCFJ4gd1KAwesNLW2Xer+NS3N2YuJHQW7UzMSlKsH3nylKRw8Q2AO+OvXFWl6iW/V2mZMC1XCMpLiEGO+w4FhCkkKQdjuApIrzs+rkpkNWrUsdVru58IS79jJPm050IPkcH0oNUelFGdjRQA6U6Q6U6BKGRQk5SDTqKepHrQSooooKnUdkYvsER3luMuNrDseQ1s4w4Oi0/7dxkVQIvmorCkM6ks7txYTt9Y2lvmcQ81s+8k+fDkVtag5vgedBkY9j0bqxk3CJHiuuhXCqREUWHm19eFRQQpJ9DXDoqJF1BpW4Wi+k3BEee+wpqUsuONpSvwZJ8QPDgg9e9da22mPpPbMAJbLtrcXcgnYHC0hpSh+L39+uKrS8rUGuGJuj0hpqIvgul1weTKSP8EJGzih+LPh9aC90k/IgSpumrjIVJfgJS7GfcOVvRVEhBUe6klKkk98A96VRmAD6S7XwHxKtEkOD+UONcP7k0qDWDpTpDpToConZYPntUqiseHaglSJrxmS2IUR2XKdS0wygrccWcBKR1JrLxHb3qke0Ieds1mVuzwJHtclPZRJ2aB7DHFg9qDQXS8220M826TY8RvsXnAnPwHU1nZ2qZ09pZ05AKWEg8d0uYLEZkd1AHCl/oB60TkaP0Y9GfnMJRNkcSWX3GHJUh3G5HHhSu/nXBf74nVNqNntVtuzgmPstvPOwltNpZLiS4SV4+4D+tARzYLTp28B3UcK4XKaw4qVLXKQFvK4CAEgHwpHQJHSrnQKo8X6P7G6eW00m3NLWrYAeAFRP7k1W3iH9H+nloRItFoEpWzUZmCh19w+SUAEmpR7NcdSIZbu0RNo081jlWdvHMfA6c4pPClH+WPme1B2aTUq83CfqZaVJYkpTGt6Vd46CTzPTjUSfgE0q1KUJQgJQkJSBgADAAooJDpTpDpToCiiigyetUGc/YrMrJYm3Ee0JH3mmkqcKT6EpSD6VqgAkZrKazUYd50xcVbMtXEsOnsA82pCT/Vwj51oLq3Net77dsfbYmKQQ066jjShXmR3oMvrCaw9qfTkCCVP3diYJBZa6txylSHFrP3RhW3mai2/c9YzprUOc7bbDEfVGLsbZ+W4k4XhR9xAO2Rud9xVfpKSxpFaoWqYa4d0lOcT13WrmMzl9v4uBwddkKAx2rp0ZcW9P3GXpa7qTHdVLeftrq1YRLYWor8J6FQyQR1oNPY9N2ixoV9WQWmXF7uPHxOuHzUs5UfmatgMDFANOgR6UUHpRQA6U6WcCvPnAjIBO+NqD1oqHM3A4VAmlzchOEk8QyMeVBx361R73apNtlhXJfRwlSdlIPUKSexBwR8KorDqB+HMRYNTYYuaRwsSSMNT0j7yD+PHvJ7E7ZFakuJzjIyK4LvbIF4gqh3KIh+Ov7quxHQg9QfUb0FH9J7yRpZUZaVluZKYYdKGyvhbLgLhwAT7oVXjddR6Ou0Awro2uTFI+zdgPED4eHb417RIl/09tGkqvVsCf4caQoCU0PwpXsHB/q39TVzab5BvUYmLzAoeF1h1HLdaPcLQdwaDO220TYlvYuGir05IhPNBxmDclqdZWg7jhWf4iDjzJHpV3p/UjN2dehvsuQbpG+3gv440jspJGy0HsoftVBpa9QtK2Ziz6gUu3qjOrYaekIKGXEcRKCHD4emOpFWep7Om/Ro9wtUhuNdYv8SBNSQoZ/ArHvIUOo+dBqD0oqq05d0Xq2CSEct5ClNPtHq04k4Uk/8AOhFFBaEcScVHljgCRkAfhOKmOlOg8w0BndW/cq3oLYIA8QwMbKIr0ooPLkpxsVj4KNHJT5r/AKjXrRQeXIT2Uv8AqNUuoNNM3RKJEd52Hc2N401o+Ns+RH3knuk7Gr+g0Gc0xPN6tr8e5tJRcITxjTmRko5gAOU56pUCFD41U6agxla5u7tqR7Pbre0mKplpag25JV41qKemUp4B8zVjZcq1rqRbWOSG4qFY/wCqEqJ/tKK4dGEWO/XnTcr7Vx9dyivEbyGnD4snupKtj6cNB0Wpr6r19doTeQxcojc9IJ/xUnluftyz86KnJHH9JkHhGeXZnys+XE63w/8Aqr9KKDVDpTpDpToCilmqK86usdndMeZcWvau0ZrLjp+CE5NBeg5J9KeayzepLrNA+qdLz1II2fnLRGR+hJX/AG0wxrCbgvTrTbUHqmMwuQsfnUUj+2g0qlhIyelZa66xZXIctemWxd7uNi20f4LH8zrnugDy6nyqpYtumrq5MRd9VSL25D4hJjvzEobb4fe4mmwkYGD1z0rosd4uwtrbli0Y0i1rPFFS3KbYK2vurKCBjI3xQCWrtY1xbHYzEk3ecHp86bM4ggKykKXwp3O5CUpzsEgZrtg6Rkm8xL1fb3Jnz4vFyUtISwy2FDBASMkg+pNPTjdylagud8vNsXbcx2osdp15DmEJKlKVlJIGSr+2uO53iRq512y6XcUmITy594R7jafvIZP31npkbD40HvpBwXrUN91EjxRlKRb4a8bLbayVKHoVqUPy0VprZAjWy3MQYTQajMNhDaB2ApUHWOlVN+1BFswaaUh2TNkZEaFHTxOvEdcDsB3UdhU9R3liw2WRcpIUpLKfC2j3nFnZKE+pJArg0pZX4bbl0vCku3ucAqS52aT91pHkhPl3OSetBWPWi8XlhcnVlz+rII8Rt9ve4AE/5r3vH4J4R8a7bPCjWxnkaUsDTDIGzzo5CF+ucFxXzG/nXtqO8260OtGUHpk5w5hwWEcx1ZHdKO3+o7DzFcjbGr7xhT8mNYIp6NMJEiTj+ZShwJPwCvjQdsqFqOQys/XcOEfu8mFxhPxK1b/oKx90Zs8hfP1nrWOi5tpKIyrbK5Ajp7lKASSpW2c5GwAFacaCszyuZdlTbu73VcJS3En8gIQP6au4FktVuQEwbbDjAdA0wlP/AIFBgZMvRE22RrXH09NvLMVAQwI1tcURjycIA375O/er4XTVUxCRa9Ox7e3jhC7pJHhH/ba4s/DIrXAAdKCB5UGTOkHrqQvVd2euSM59iZTyIufVA3X+YmtPHjMxWUMxmkNNNjCG0J4UpHkAK9EeR7bVKgR6UUHpRQZDVKRctW6ZtCxlltx24vJPQ8oAIB/MsH5VdaluybHZZE3g5zqcIYZBwXXVHCED4qIFVM1XL+ku0KV7r1plNpP8wcaUf2pasAlao0rAVgo9qdlqT5lps8P6FYNB2aXsJt4cn3FxMq8ywDKlkf2I/ChPQD0yd60AAFCRgAU6AooooCiiigirYhX61KkRkYpJPY9RQM9KKD0ooMj9ITciLDgaghoLj1mkCQ4hI3WwQUuj+k5/LXhqyW0gae1THcS5BiywXXU7gR3kFBX8ASkn0zWydSFt8BAIUMEHoa+fPx1aJTKhzoqpujJIVnCCtVvCveSpPVTRyTke7mg+iJORkEEelOsJpO9i1yI1mkS0z7ZJOLPdErCw4kDIYcOftAM4PcDzzW7oCiiigKKKKAqC9jxD51Og9KBHpRURkAjy6UUEsH0pKTkbgGpVxzp3sjjaeXx8f82MeJI/+v2oKxnRunWLmm5MWeG1LSvmBxtvhwrfxYG2dzvjvVxMkJhw35LmShltTigkb4AycfpVWL9ltKvZveST9p6H09K47vqQMzGIDkFDrUqJJdXxL7NqQnhxjvx/tQdSdSxHGS9GbfkNezCShbaQA6jzRkjOBg/AjzqZ1BH5ikBp8lMpEb3U7rUlKhgZyRhXUeRPQZqpZnW59iUpVmYw37SkpyMKDbmCOn3jv/vXe8uCZnGu2sqeRJbSlzbIUtAHF0/CAn4Cgm5qWO3yw5HkJcc4wlvwFXElwNke9t4iN+m43q3hvplRWZDZJQ6hK05GDgjIrIyp1tisKfRZI+VJbbVuPEkvFOCcdiSr4mr6Xc0wOc0iOClhhDgAVgYKuHGMbYoLbejeqZm+82RLZ9mx7Olas8z3uHHpt1r2sF0XdYrjq2ktlDhTgHOaCzwaKdFB/9k="/>
          <p:cNvSpPr>
            <a:spLocks noChangeAspect="1" noChangeArrowheads="1"/>
          </p:cNvSpPr>
          <p:nvPr/>
        </p:nvSpPr>
        <p:spPr bwMode="auto">
          <a:xfrm>
            <a:off x="9837738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85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3107">
            <a:off x="8171797" y="441790"/>
            <a:ext cx="838200" cy="4373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3F3F3"/>
              </a:clrFrom>
              <a:clrTo>
                <a:srgbClr val="F3F3F3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239" b="100000" l="0" r="100000"/>
                    </a14:imgEffect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841946"/>
            <a:ext cx="1323963" cy="251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3F3F3"/>
              </a:clrFrom>
              <a:clrTo>
                <a:srgbClr val="F3F3F3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239" b="100000" l="0" r="100000"/>
                    </a14:imgEffect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18" y="1787922"/>
            <a:ext cx="1323963" cy="251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3F3F3"/>
              </a:clrFrom>
              <a:clrTo>
                <a:srgbClr val="F3F3F3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239" b="100000" l="0" r="100000"/>
                    </a14:imgEffect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173" y="4374251"/>
            <a:ext cx="1323963" cy="251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פרצוף מחייך 9"/>
          <p:cNvSpPr/>
          <p:nvPr/>
        </p:nvSpPr>
        <p:spPr>
          <a:xfrm>
            <a:off x="-1102235" y="6258661"/>
            <a:ext cx="504056" cy="45906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פרצוף מחייך 28"/>
          <p:cNvSpPr/>
          <p:nvPr/>
        </p:nvSpPr>
        <p:spPr>
          <a:xfrm>
            <a:off x="-1116632" y="5799598"/>
            <a:ext cx="504056" cy="459063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6444208" y="841945"/>
            <a:ext cx="864096" cy="8878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מלבן 30"/>
          <p:cNvSpPr/>
          <p:nvPr/>
        </p:nvSpPr>
        <p:spPr>
          <a:xfrm>
            <a:off x="3825234" y="3393146"/>
            <a:ext cx="818773" cy="9098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31"/>
          <p:cNvSpPr/>
          <p:nvPr/>
        </p:nvSpPr>
        <p:spPr>
          <a:xfrm>
            <a:off x="6444208" y="5098260"/>
            <a:ext cx="864096" cy="9308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32"/>
          <p:cNvSpPr/>
          <p:nvPr/>
        </p:nvSpPr>
        <p:spPr>
          <a:xfrm>
            <a:off x="2843808" y="-8533"/>
            <a:ext cx="981427" cy="8504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מלבן 33"/>
          <p:cNvSpPr/>
          <p:nvPr/>
        </p:nvSpPr>
        <p:spPr>
          <a:xfrm>
            <a:off x="1032359" y="1706843"/>
            <a:ext cx="864096" cy="9215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36" name="Picture 12" descr="http://blog.tapuz.co.il/hillelt/images/1630217_54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559693" cy="62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2" descr="http://blog.tapuz.co.il/hillelt/images/1630217_54.jpg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96261"/>
            <a:ext cx="559693" cy="62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http://blog.tapuz.co.il/hillelt/images/1630217_54.jpg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732" y="3520211"/>
            <a:ext cx="559693" cy="62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2" descr="http://blog.tapuz.co.il/hillelt/images/1630217_54.jp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971" y="5196829"/>
            <a:ext cx="559693" cy="62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 descr="http://blog.tapuz.co.il/hillelt/images/1630217_54.jp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602" y="949950"/>
            <a:ext cx="559693" cy="62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85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02740">
            <a:off x="1230525" y="1020386"/>
            <a:ext cx="838200" cy="532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27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911995" y="476672"/>
            <a:ext cx="5617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טריוויה – שאלה 1: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204864"/>
            <a:ext cx="807945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אהרון אהרונסון – מה </a:t>
            </a:r>
            <a:r>
              <a:rPr lang="he-IL" sz="3200" dirty="0" err="1"/>
              <a:t>היתה</a:t>
            </a:r>
            <a:r>
              <a:rPr lang="he-IL" sz="3200" dirty="0"/>
              <a:t> התגלית של אהרונסון?</a:t>
            </a:r>
          </a:p>
        </p:txBody>
      </p:sp>
      <p:sp>
        <p:nvSpPr>
          <p:cNvPr id="2" name="מלבן מעוגל 1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  <p:sp>
        <p:nvSpPr>
          <p:cNvPr id="3" name="תרשים זרימה: מסיים 2">
            <a:hlinkClick r:id="rId3" action="ppaction://hlinksldjump"/>
          </p:cNvPr>
          <p:cNvSpPr/>
          <p:nvPr/>
        </p:nvSpPr>
        <p:spPr>
          <a:xfrm>
            <a:off x="5508104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שיבולת השדה</a:t>
            </a:r>
          </a:p>
        </p:txBody>
      </p:sp>
      <p:sp>
        <p:nvSpPr>
          <p:cNvPr id="6" name="תרשים זרימה: מסיים 5">
            <a:hlinkClick r:id="rId4" action="ppaction://hlinksldjump"/>
          </p:cNvPr>
          <p:cNvSpPr/>
          <p:nvPr/>
        </p:nvSpPr>
        <p:spPr>
          <a:xfrm>
            <a:off x="2564879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חיטת הבר</a:t>
            </a:r>
          </a:p>
        </p:txBody>
      </p:sp>
      <p:sp>
        <p:nvSpPr>
          <p:cNvPr id="7" name="תרשים זרימה: מסיים 6">
            <a:hlinkClick r:id="rId3" action="ppaction://hlinksldjump"/>
          </p:cNvPr>
          <p:cNvSpPr/>
          <p:nvPr/>
        </p:nvSpPr>
        <p:spPr>
          <a:xfrm>
            <a:off x="5508104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/>
              <a:t>קינואה</a:t>
            </a:r>
            <a:endParaRPr lang="he-IL" dirty="0"/>
          </a:p>
        </p:txBody>
      </p:sp>
      <p:sp>
        <p:nvSpPr>
          <p:cNvPr id="8" name="תרשים זרימה: מסיים 7">
            <a:hlinkClick r:id="rId3" action="ppaction://hlinksldjump"/>
          </p:cNvPr>
          <p:cNvSpPr/>
          <p:nvPr/>
        </p:nvSpPr>
        <p:spPr>
          <a:xfrm>
            <a:off x="2564879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פולי סויה</a:t>
            </a:r>
          </a:p>
        </p:txBody>
      </p:sp>
    </p:spTree>
    <p:extLst>
      <p:ext uri="{BB962C8B-B14F-4D97-AF65-F5344CB8AC3E}">
        <p14:creationId xmlns:p14="http://schemas.microsoft.com/office/powerpoint/2010/main" val="256850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911995" y="476672"/>
            <a:ext cx="5617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טריוויה – שאלה 2: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1723" y="2183949"/>
            <a:ext cx="446628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יוסף נבון - במה עבד יוסף?</a:t>
            </a:r>
          </a:p>
        </p:txBody>
      </p:sp>
      <p:sp>
        <p:nvSpPr>
          <p:cNvPr id="2" name="מלבן מעוגל 1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  <p:sp>
        <p:nvSpPr>
          <p:cNvPr id="6" name="תרשים זרימה: מסיים 5">
            <a:hlinkClick r:id="rId3" action="ppaction://hlinksldjump"/>
          </p:cNvPr>
          <p:cNvSpPr/>
          <p:nvPr/>
        </p:nvSpPr>
        <p:spPr>
          <a:xfrm>
            <a:off x="5508104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ניהל את תוואי הצינורות במקורות</a:t>
            </a:r>
          </a:p>
        </p:txBody>
      </p:sp>
      <p:sp>
        <p:nvSpPr>
          <p:cNvPr id="7" name="תרשים זרימה: מסיים 6">
            <a:hlinkClick r:id="rId4" action="ppaction://hlinksldjump"/>
          </p:cNvPr>
          <p:cNvSpPr/>
          <p:nvPr/>
        </p:nvSpPr>
        <p:spPr>
          <a:xfrm>
            <a:off x="2564879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פעל להנחת מסילת הברזל מיפו לירושלים</a:t>
            </a:r>
          </a:p>
        </p:txBody>
      </p:sp>
      <p:sp>
        <p:nvSpPr>
          <p:cNvPr id="8" name="תרשים זרימה: מסיים 7">
            <a:hlinkClick r:id="rId3" action="ppaction://hlinksldjump"/>
          </p:cNvPr>
          <p:cNvSpPr/>
          <p:nvPr/>
        </p:nvSpPr>
        <p:spPr>
          <a:xfrm>
            <a:off x="5508104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הקים את חברת חשמל</a:t>
            </a:r>
          </a:p>
        </p:txBody>
      </p:sp>
      <p:sp>
        <p:nvSpPr>
          <p:cNvPr id="9" name="תרשים זרימה: מסיים 8">
            <a:hlinkClick r:id="rId3" action="ppaction://hlinksldjump"/>
          </p:cNvPr>
          <p:cNvSpPr/>
          <p:nvPr/>
        </p:nvSpPr>
        <p:spPr>
          <a:xfrm>
            <a:off x="2564879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אדריכל של מגדל השלום בתל אביב</a:t>
            </a:r>
          </a:p>
        </p:txBody>
      </p:sp>
    </p:spTree>
    <p:extLst>
      <p:ext uri="{BB962C8B-B14F-4D97-AF65-F5344CB8AC3E}">
        <p14:creationId xmlns:p14="http://schemas.microsoft.com/office/powerpoint/2010/main" val="29532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907990" y="476672"/>
            <a:ext cx="5625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טריוויה - שאלה 3: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09123" y="2202607"/>
            <a:ext cx="5623719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dirty="0"/>
              <a:t>ליאון שטיין - היכן נולד ליאון שטיין?</a:t>
            </a:r>
          </a:p>
          <a:p>
            <a:endParaRPr lang="he-IL" sz="1600" dirty="0"/>
          </a:p>
        </p:txBody>
      </p:sp>
      <p:sp>
        <p:nvSpPr>
          <p:cNvPr id="2" name="מלבן מעוגל 1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  <p:sp>
        <p:nvSpPr>
          <p:cNvPr id="6" name="תרשים זרימה: מסיים 5">
            <a:hlinkClick r:id="rId3" action="ppaction://hlinksldjump"/>
          </p:cNvPr>
          <p:cNvSpPr/>
          <p:nvPr/>
        </p:nvSpPr>
        <p:spPr>
          <a:xfrm>
            <a:off x="5508104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/>
              <a:t>בביאליסטוק</a:t>
            </a:r>
            <a:r>
              <a:rPr lang="he-IL" dirty="0"/>
              <a:t> שבפולין </a:t>
            </a:r>
          </a:p>
        </p:txBody>
      </p:sp>
      <p:sp>
        <p:nvSpPr>
          <p:cNvPr id="7" name="תרשים זרימה: מסיים 6">
            <a:hlinkClick r:id="rId4" action="ppaction://hlinksldjump"/>
          </p:cNvPr>
          <p:cNvSpPr/>
          <p:nvPr/>
        </p:nvSpPr>
        <p:spPr>
          <a:xfrm>
            <a:off x="2564879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בלונדון אנגלית</a:t>
            </a:r>
          </a:p>
        </p:txBody>
      </p:sp>
      <p:sp>
        <p:nvSpPr>
          <p:cNvPr id="8" name="תרשים זרימה: מסיים 7">
            <a:hlinkClick r:id="rId4" action="ppaction://hlinksldjump"/>
          </p:cNvPr>
          <p:cNvSpPr/>
          <p:nvPr/>
        </p:nvSpPr>
        <p:spPr>
          <a:xfrm>
            <a:off x="5508104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באמסטרדם הולנד</a:t>
            </a:r>
          </a:p>
        </p:txBody>
      </p:sp>
      <p:sp>
        <p:nvSpPr>
          <p:cNvPr id="9" name="תרשים זרימה: מסיים 8">
            <a:hlinkClick r:id="rId4" action="ppaction://hlinksldjump"/>
          </p:cNvPr>
          <p:cNvSpPr/>
          <p:nvPr/>
        </p:nvSpPr>
        <p:spPr>
          <a:xfrm>
            <a:off x="2564879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בפראג צ'כיה</a:t>
            </a:r>
          </a:p>
        </p:txBody>
      </p:sp>
    </p:spTree>
    <p:extLst>
      <p:ext uri="{BB962C8B-B14F-4D97-AF65-F5344CB8AC3E}">
        <p14:creationId xmlns:p14="http://schemas.microsoft.com/office/powerpoint/2010/main" val="319677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907990" y="476672"/>
            <a:ext cx="5625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טריוויה - שאלה 4: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2939" y="1730812"/>
            <a:ext cx="7997766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dirty="0"/>
          </a:p>
          <a:p>
            <a:r>
              <a:rPr lang="he-IL" sz="3600" dirty="0"/>
              <a:t>אברהם משה </a:t>
            </a:r>
            <a:r>
              <a:rPr lang="he-IL" sz="3600" dirty="0" err="1"/>
              <a:t>לונץ</a:t>
            </a:r>
            <a:r>
              <a:rPr lang="he-IL" sz="3600" dirty="0"/>
              <a:t> – באיזה גיל התעוור </a:t>
            </a:r>
            <a:r>
              <a:rPr lang="he-IL" sz="3600" dirty="0" err="1"/>
              <a:t>לונץ</a:t>
            </a:r>
            <a:r>
              <a:rPr lang="he-IL" sz="3600" dirty="0"/>
              <a:t>?</a:t>
            </a:r>
            <a:endParaRPr lang="he-IL" sz="4800" dirty="0"/>
          </a:p>
          <a:p>
            <a:endParaRPr lang="he-IL" dirty="0"/>
          </a:p>
        </p:txBody>
      </p:sp>
      <p:sp>
        <p:nvSpPr>
          <p:cNvPr id="2" name="מלבן מעוגל 1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  <p:sp>
        <p:nvSpPr>
          <p:cNvPr id="6" name="תרשים זרימה: מסיים 5">
            <a:hlinkClick r:id="rId3" action="ppaction://hlinksldjump"/>
          </p:cNvPr>
          <p:cNvSpPr/>
          <p:nvPr/>
        </p:nvSpPr>
        <p:spPr>
          <a:xfrm>
            <a:off x="5508104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19</a:t>
            </a:r>
          </a:p>
        </p:txBody>
      </p:sp>
      <p:sp>
        <p:nvSpPr>
          <p:cNvPr id="7" name="תרשים זרימה: מסיים 6">
            <a:hlinkClick r:id="rId3" action="ppaction://hlinksldjump"/>
          </p:cNvPr>
          <p:cNvSpPr/>
          <p:nvPr/>
        </p:nvSpPr>
        <p:spPr>
          <a:xfrm>
            <a:off x="2564879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34</a:t>
            </a:r>
          </a:p>
        </p:txBody>
      </p:sp>
      <p:sp>
        <p:nvSpPr>
          <p:cNvPr id="8" name="תרשים זרימה: מסיים 7">
            <a:hlinkClick r:id="rId3" action="ppaction://hlinksldjump"/>
          </p:cNvPr>
          <p:cNvSpPr/>
          <p:nvPr/>
        </p:nvSpPr>
        <p:spPr>
          <a:xfrm>
            <a:off x="5508104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10</a:t>
            </a:r>
          </a:p>
        </p:txBody>
      </p:sp>
      <p:sp>
        <p:nvSpPr>
          <p:cNvPr id="9" name="תרשים זרימה: מסיים 8">
            <a:hlinkClick r:id="rId4" action="ppaction://hlinksldjump"/>
          </p:cNvPr>
          <p:cNvSpPr/>
          <p:nvPr/>
        </p:nvSpPr>
        <p:spPr>
          <a:xfrm>
            <a:off x="2564879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66975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907990" y="476672"/>
            <a:ext cx="5625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טריוויה - שאלה 5: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3551" y="1405337"/>
            <a:ext cx="8743163" cy="249299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dirty="0"/>
          </a:p>
          <a:p>
            <a:endParaRPr lang="he-IL" sz="3600" dirty="0"/>
          </a:p>
          <a:p>
            <a:r>
              <a:rPr lang="he-IL" sz="3600" dirty="0"/>
              <a:t>אברהם (</a:t>
            </a:r>
            <a:r>
              <a:rPr lang="he-IL" sz="3600" dirty="0" err="1"/>
              <a:t>אלרט</a:t>
            </a:r>
            <a:r>
              <a:rPr lang="he-IL" sz="3600" dirty="0"/>
              <a:t>) ענתבי – באילו שפות הוא שלט?</a:t>
            </a:r>
          </a:p>
          <a:p>
            <a:endParaRPr lang="he-IL" sz="4800" dirty="0"/>
          </a:p>
          <a:p>
            <a:endParaRPr lang="he-IL" dirty="0"/>
          </a:p>
        </p:txBody>
      </p:sp>
      <p:sp>
        <p:nvSpPr>
          <p:cNvPr id="2" name="מלבן מעוגל 1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  <p:sp>
        <p:nvSpPr>
          <p:cNvPr id="6" name="תרשים זרימה: מסיים 5">
            <a:hlinkClick r:id="rId3" action="ppaction://hlinksldjump"/>
          </p:cNvPr>
          <p:cNvSpPr/>
          <p:nvPr/>
        </p:nvSpPr>
        <p:spPr>
          <a:xfrm>
            <a:off x="5508104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באנגלית, ערבית ואיטלקית</a:t>
            </a:r>
          </a:p>
        </p:txBody>
      </p:sp>
      <p:sp>
        <p:nvSpPr>
          <p:cNvPr id="7" name="תרשים זרימה: מסיים 6">
            <a:hlinkClick r:id="rId3" action="ppaction://hlinksldjump"/>
          </p:cNvPr>
          <p:cNvSpPr/>
          <p:nvPr/>
        </p:nvSpPr>
        <p:spPr>
          <a:xfrm>
            <a:off x="2564879" y="30689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בספרדית, יוונית, והולנדית</a:t>
            </a:r>
          </a:p>
        </p:txBody>
      </p:sp>
      <p:sp>
        <p:nvSpPr>
          <p:cNvPr id="8" name="תרשים זרימה: מסיים 7">
            <a:hlinkClick r:id="rId4" action="ppaction://hlinksldjump"/>
          </p:cNvPr>
          <p:cNvSpPr/>
          <p:nvPr/>
        </p:nvSpPr>
        <p:spPr>
          <a:xfrm>
            <a:off x="5508104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בצרפתית, טורקית וערבית</a:t>
            </a:r>
          </a:p>
        </p:txBody>
      </p:sp>
      <p:sp>
        <p:nvSpPr>
          <p:cNvPr id="9" name="תרשים זרימה: מסיים 8">
            <a:hlinkClick r:id="rId3" action="ppaction://hlinksldjump"/>
          </p:cNvPr>
          <p:cNvSpPr/>
          <p:nvPr/>
        </p:nvSpPr>
        <p:spPr>
          <a:xfrm>
            <a:off x="2564879" y="3945260"/>
            <a:ext cx="2713689" cy="57606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ביוונית, סינית וספרדית</a:t>
            </a:r>
          </a:p>
        </p:txBody>
      </p:sp>
    </p:spTree>
    <p:extLst>
      <p:ext uri="{BB962C8B-B14F-4D97-AF65-F5344CB8AC3E}">
        <p14:creationId xmlns:p14="http://schemas.microsoft.com/office/powerpoint/2010/main" val="4091759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פרצוף מחייך 3"/>
          <p:cNvSpPr/>
          <p:nvPr/>
        </p:nvSpPr>
        <p:spPr>
          <a:xfrm>
            <a:off x="2339752" y="908720"/>
            <a:ext cx="4896544" cy="4896544"/>
          </a:xfrm>
          <a:prstGeom prst="smileyFac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5" name="מלבן מעוגל 4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</p:spTree>
    <p:extLst>
      <p:ext uri="{BB962C8B-B14F-4D97-AF65-F5344CB8AC3E}">
        <p14:creationId xmlns:p14="http://schemas.microsoft.com/office/powerpoint/2010/main" val="332986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פרצוף מחייך 3"/>
          <p:cNvSpPr/>
          <p:nvPr/>
        </p:nvSpPr>
        <p:spPr>
          <a:xfrm>
            <a:off x="2339752" y="908720"/>
            <a:ext cx="4896544" cy="4896544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3" name="מלבן מעוגל 2">
            <a:hlinkClick r:id="rId2" action="ppaction://hlinksldjump"/>
          </p:cNvPr>
          <p:cNvSpPr/>
          <p:nvPr/>
        </p:nvSpPr>
        <p:spPr>
          <a:xfrm>
            <a:off x="755576" y="5661248"/>
            <a:ext cx="1584176" cy="64807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חזרה למשחק</a:t>
            </a:r>
          </a:p>
        </p:txBody>
      </p:sp>
    </p:spTree>
    <p:extLst>
      <p:ext uri="{BB962C8B-B14F-4D97-AF65-F5344CB8AC3E}">
        <p14:creationId xmlns:p14="http://schemas.microsoft.com/office/powerpoint/2010/main" val="80519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285</Words>
  <Application>Microsoft Office PowerPoint</Application>
  <PresentationFormat>‫הצגה על המסך (4:3)</PresentationFormat>
  <Paragraphs>132</Paragraphs>
  <Slides>9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Calibri</vt:lpstr>
      <vt:lpstr>Guttman Yad-Brush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STUDENT</dc:creator>
  <cp:lastModifiedBy>galit okman menashepur</cp:lastModifiedBy>
  <cp:revision>70</cp:revision>
  <dcterms:created xsi:type="dcterms:W3CDTF">2016-04-05T05:37:04Z</dcterms:created>
  <dcterms:modified xsi:type="dcterms:W3CDTF">2016-11-18T16:50:49Z</dcterms:modified>
</cp:coreProperties>
</file>